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7"/>
  </p:notesMasterIdLst>
  <p:handoutMasterIdLst>
    <p:handoutMasterId r:id="rId8"/>
  </p:handoutMasterIdLst>
  <p:sldIdLst>
    <p:sldId id="256" r:id="rId2"/>
    <p:sldId id="267" r:id="rId3"/>
    <p:sldId id="268" r:id="rId4"/>
    <p:sldId id="266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54E19B-994B-42B9-A46D-A2A49F798218}" v="2" dt="2026-09-22T14:14:29.879"/>
  </p1510:revLst>
</p1510:revInfo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Bennett" userId="1095932787_tp_dropbox_plus" providerId="OAuth2" clId="{C1F042B6-EAC4-470A-99CE-BF817FC97BA9}"/>
    <pc:docChg chg="addSld delSld modSld">
      <pc:chgData name="Christine Bennett" userId="1095932787_tp_dropbox_plus" providerId="OAuth2" clId="{C1F042B6-EAC4-470A-99CE-BF817FC97BA9}" dt="2026-09-22T14:15:40.579" v="3" actId="2696"/>
      <pc:docMkLst>
        <pc:docMk/>
      </pc:docMkLst>
      <pc:sldChg chg="add del">
        <pc:chgData name="Christine Bennett" userId="1095932787_tp_dropbox_plus" providerId="OAuth2" clId="{C1F042B6-EAC4-470A-99CE-BF817FC97BA9}" dt="2026-09-22T14:11:24.469" v="1" actId="2696"/>
        <pc:sldMkLst>
          <pc:docMk/>
          <pc:sldMk cId="166980075" sldId="270"/>
        </pc:sldMkLst>
      </pc:sldChg>
      <pc:sldChg chg="add del">
        <pc:chgData name="Christine Bennett" userId="1095932787_tp_dropbox_plus" providerId="OAuth2" clId="{C1F042B6-EAC4-470A-99CE-BF817FC97BA9}" dt="2026-09-22T14:15:40.579" v="3" actId="2696"/>
        <pc:sldMkLst>
          <pc:docMk/>
          <pc:sldMk cId="2755604847" sldId="27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9/22/2026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9/22/2026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9/22/2026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9/22/2026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9/22/2026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9/22/2026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9/22/2026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9/22/2026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9/22/2026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9/22/2026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9/22/2026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9/22/2026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/>
          <a:p>
            <a:r>
              <a:rPr lang="en-US" dirty="0"/>
              <a:t>What’s Ahead?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A01EF8-9013-B27F-4AEB-E566B2B864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t="33454" r="1" b="29880"/>
          <a:stretch>
            <a:fillRect/>
          </a:stretch>
        </p:blipFill>
        <p:spPr>
          <a:xfrm>
            <a:off x="760413" y="685800"/>
            <a:ext cx="6672263" cy="4448175"/>
          </a:xfrm>
          <a:prstGeom prst="rect">
            <a:avLst/>
          </a:prstGeom>
          <a:noFill/>
        </p:spPr>
      </p:pic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579871"/>
          </a:xfrm>
        </p:spPr>
        <p:txBody>
          <a:bodyPr>
            <a:normAutofit/>
          </a:bodyPr>
          <a:lstStyle/>
          <a:p>
            <a:r>
              <a:rPr lang="en-US" dirty="0"/>
              <a:t>WAC’s work in FY26</a:t>
            </a:r>
          </a:p>
          <a:p>
            <a:endParaRPr lang="en-US" dirty="0"/>
          </a:p>
          <a:p>
            <a:r>
              <a:rPr lang="en-US" dirty="0"/>
              <a:t>WAC’s priorities for FY27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04B50E-3170-1262-DCA8-28760BA8D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082" y="762000"/>
            <a:ext cx="3119926" cy="155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D5575F7-8641-9034-7D59-CF8AAA92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FY26—What WAC did:</a:t>
            </a:r>
            <a:br>
              <a:rPr lang="en-US" sz="3500" dirty="0"/>
            </a:br>
            <a:r>
              <a:rPr lang="en-US" sz="3500" dirty="0"/>
              <a:t>CSO plans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05C9E86-12DA-09CE-8A1B-7ECCCAD568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1120" y="2009955"/>
            <a:ext cx="5203730" cy="2914089"/>
          </a:xfrm>
          <a:prstGeom prst="rect">
            <a:avLst/>
          </a:prstGeom>
          <a:noFill/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96CFFDC-98B6-1335-930A-A49F8C9CDC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11393" y="1573213"/>
            <a:ext cx="3106340" cy="41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24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FCD97-826B-21D9-8B24-FA3021C36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FY26 What WAC did:</a:t>
            </a:r>
            <a:br>
              <a:rPr lang="en-US" dirty="0"/>
            </a:br>
            <a:r>
              <a:rPr lang="en-US" dirty="0"/>
              <a:t>Deer Island Updates &amp; Energy Tour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CB5460D-32C1-BCE2-F3AA-1DC642F232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8563" y="1940991"/>
            <a:ext cx="4572000" cy="3406231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AE2891-18F6-49A2-F420-5C27365ADC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41438" y="1929606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3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5B8C9CD-2A54-CFBB-7F00-D31622879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457495"/>
            <a:ext cx="4746444" cy="2038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BFCD91-ABB3-8F3C-6DBD-77DF6C4CF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896906"/>
            <a:ext cx="3790393" cy="284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</p:spPr>
        <p:txBody>
          <a:bodyPr anchor="b">
            <a:normAutofit/>
          </a:bodyPr>
          <a:lstStyle/>
          <a:p>
            <a:r>
              <a:rPr lang="en-US" dirty="0"/>
              <a:t>FY27 Priorities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F94669-34EC-3117-CA66-F50F72E41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6084" y="1457495"/>
            <a:ext cx="5069359" cy="40538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B75E42-E670-E9A6-E7EA-FAB808EB5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53" y="1346686"/>
            <a:ext cx="2729933" cy="20383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87A8868-11C7-FA87-9498-2CF5434B902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969" t="3466" r="33294" b="20044"/>
          <a:stretch>
            <a:fillRect/>
          </a:stretch>
        </p:blipFill>
        <p:spPr>
          <a:xfrm>
            <a:off x="788652" y="3911247"/>
            <a:ext cx="1543761" cy="211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49527-BC5A-2D70-0C10-8AF0C3C97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624DFBD-3E72-45CF-9D36-5CC81FAA6E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62916" y="1865043"/>
            <a:ext cx="4466166" cy="334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6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115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Georgia</vt:lpstr>
      <vt:lpstr>Ocean 16x9</vt:lpstr>
      <vt:lpstr>What’s Ahead?</vt:lpstr>
      <vt:lpstr>FY26—What WAC did: CSO plans</vt:lpstr>
      <vt:lpstr>FY26 What WAC did: Deer Island Updates &amp; Energy Tour</vt:lpstr>
      <vt:lpstr>FY27 Priorities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Glickman</dc:creator>
  <cp:lastModifiedBy>Christine Bennett</cp:lastModifiedBy>
  <cp:revision>1</cp:revision>
  <dcterms:created xsi:type="dcterms:W3CDTF">2026-09-21T17:51:55Z</dcterms:created>
  <dcterms:modified xsi:type="dcterms:W3CDTF">2026-09-22T14:15:46Z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