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66" r:id="rId1"/>
  </p:sldMasterIdLst>
  <p:sldIdLst>
    <p:sldId id="256" r:id="rId2"/>
    <p:sldId id="257" r:id="rId3"/>
    <p:sldId id="258" r:id="rId4"/>
    <p:sldId id="259" r:id="rId5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80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Bennett" userId="1095932787_tp_dropbox_plus" providerId="OAuth2" clId="{C1F042B6-EAC4-470A-99CE-BF817FC97BA9}"/>
    <pc:docChg chg="custSel modSld sldOrd">
      <pc:chgData name="Christine Bennett" userId="1095932787_tp_dropbox_plus" providerId="OAuth2" clId="{C1F042B6-EAC4-470A-99CE-BF817FC97BA9}" dt="2026-09-24T13:48:15.779" v="2" actId="478"/>
      <pc:docMkLst>
        <pc:docMk/>
      </pc:docMkLst>
      <pc:sldChg chg="addSp delSp mod ord">
        <pc:chgData name="Christine Bennett" userId="1095932787_tp_dropbox_plus" providerId="OAuth2" clId="{C1F042B6-EAC4-470A-99CE-BF817FC97BA9}" dt="2026-09-24T13:48:15.779" v="2" actId="478"/>
        <pc:sldMkLst>
          <pc:docMk/>
          <pc:sldMk cId="0" sldId="256"/>
        </pc:sldMkLst>
        <pc:spChg chg="add del">
          <ac:chgData name="Christine Bennett" userId="1095932787_tp_dropbox_plus" providerId="OAuth2" clId="{C1F042B6-EAC4-470A-99CE-BF817FC97BA9}" dt="2026-09-24T13:48:15.779" v="2" actId="478"/>
          <ac:spMkLst>
            <pc:docMk/>
            <pc:sldMk cId="0" sldId="256"/>
            <ac:spMk id="4" creationId="{A34EB91E-1024-BC86-BF61-8AAE33A2ADF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E99167-6BF8-4676-BB69-CAE5F9A51DFF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55C2926-22A2-47F7-ADC5-A49033B9858E}">
      <dgm:prSet/>
      <dgm:spPr/>
      <dgm:t>
        <a:bodyPr/>
        <a:lstStyle/>
        <a:p>
          <a:r>
            <a:rPr lang="en-US"/>
            <a:t>Full committee met 9 times (4 joint with the Advisory Board and WAC)</a:t>
          </a:r>
        </a:p>
      </dgm:t>
    </dgm:pt>
    <dgm:pt modelId="{DD5F20D9-647B-4D86-BC2D-360A991D0D83}" type="parTrans" cxnId="{C557E732-03BA-488D-B1FE-83D2B856BB22}">
      <dgm:prSet/>
      <dgm:spPr/>
      <dgm:t>
        <a:bodyPr/>
        <a:lstStyle/>
        <a:p>
          <a:endParaRPr lang="en-US"/>
        </a:p>
      </dgm:t>
    </dgm:pt>
    <dgm:pt modelId="{CE2AE5DB-B661-465F-ADD8-C01BB151BF75}" type="sibTrans" cxnId="{C557E732-03BA-488D-B1FE-83D2B856BB22}">
      <dgm:prSet/>
      <dgm:spPr/>
      <dgm:t>
        <a:bodyPr/>
        <a:lstStyle/>
        <a:p>
          <a:endParaRPr lang="en-US"/>
        </a:p>
      </dgm:t>
    </dgm:pt>
    <dgm:pt modelId="{71A09D0F-3533-4551-A6B8-F1DED202AC8F}">
      <dgm:prSet/>
      <dgm:spPr/>
      <dgm:t>
        <a:bodyPr/>
        <a:lstStyle/>
        <a:p>
          <a:r>
            <a:rPr lang="en-US" b="1" dirty="0"/>
            <a:t>Member education</a:t>
          </a:r>
          <a:r>
            <a:rPr lang="en-US" dirty="0"/>
            <a:t>: drought, lead &amp; copper, tunnel redundancy, FY27 budget &amp; rates, reservoir operations, OCR forestry</a:t>
          </a:r>
        </a:p>
      </dgm:t>
    </dgm:pt>
    <dgm:pt modelId="{54B1D47E-EC52-4B8A-8E46-BD8FA07ACEEF}" type="parTrans" cxnId="{BD884C50-4784-47FF-95B8-2395949397CC}">
      <dgm:prSet/>
      <dgm:spPr/>
      <dgm:t>
        <a:bodyPr/>
        <a:lstStyle/>
        <a:p>
          <a:endParaRPr lang="en-US"/>
        </a:p>
      </dgm:t>
    </dgm:pt>
    <dgm:pt modelId="{03A5BE9E-6D0C-4413-8F4F-8222440269B5}" type="sibTrans" cxnId="{BD884C50-4784-47FF-95B8-2395949397CC}">
      <dgm:prSet/>
      <dgm:spPr/>
      <dgm:t>
        <a:bodyPr/>
        <a:lstStyle/>
        <a:p>
          <a:endParaRPr lang="en-US"/>
        </a:p>
      </dgm:t>
    </dgm:pt>
    <dgm:pt modelId="{D5044802-8A58-4936-95E1-56E9A2637D0C}">
      <dgm:prSet/>
      <dgm:spPr/>
      <dgm:t>
        <a:bodyPr/>
        <a:lstStyle/>
        <a:p>
          <a:r>
            <a:rPr lang="en-US" dirty="0"/>
            <a:t>Approved ~$40,000 independent </a:t>
          </a:r>
          <a:r>
            <a:rPr lang="en-US" b="1" dirty="0"/>
            <a:t>Quabbin forestry study proposal </a:t>
          </a:r>
          <a:r>
            <a:rPr lang="en-US" dirty="0"/>
            <a:t>(April 2026)</a:t>
          </a:r>
        </a:p>
      </dgm:t>
    </dgm:pt>
    <dgm:pt modelId="{7AD16E84-2306-4377-AB68-9E8ED9006E51}" type="parTrans" cxnId="{35CC4875-FABC-4A1B-96E6-EF0E485A88B6}">
      <dgm:prSet/>
      <dgm:spPr/>
      <dgm:t>
        <a:bodyPr/>
        <a:lstStyle/>
        <a:p>
          <a:endParaRPr lang="en-US"/>
        </a:p>
      </dgm:t>
    </dgm:pt>
    <dgm:pt modelId="{006B769B-DB03-48F0-9B98-6917BA7CC1D8}" type="sibTrans" cxnId="{35CC4875-FABC-4A1B-96E6-EF0E485A88B6}">
      <dgm:prSet/>
      <dgm:spPr/>
      <dgm:t>
        <a:bodyPr/>
        <a:lstStyle/>
        <a:p>
          <a:endParaRPr lang="en-US"/>
        </a:p>
      </dgm:t>
    </dgm:pt>
    <dgm:pt modelId="{CB4472F8-C573-4EEE-846A-22B88BE37628}">
      <dgm:prSet/>
      <dgm:spPr/>
      <dgm:t>
        <a:bodyPr/>
        <a:lstStyle/>
        <a:p>
          <a:r>
            <a:rPr lang="en-US" dirty="0"/>
            <a:t>Subcommittees became informal working groups (November 2025)</a:t>
          </a:r>
        </a:p>
      </dgm:t>
    </dgm:pt>
    <dgm:pt modelId="{A26B5FEC-06F3-43DC-98F9-5B84C4DB4414}" type="parTrans" cxnId="{CD810796-C76C-48A9-9826-EFEF5137AA51}">
      <dgm:prSet/>
      <dgm:spPr/>
      <dgm:t>
        <a:bodyPr/>
        <a:lstStyle/>
        <a:p>
          <a:endParaRPr lang="en-US"/>
        </a:p>
      </dgm:t>
    </dgm:pt>
    <dgm:pt modelId="{808EA659-E9B9-4F39-B5A3-B404C44A91BB}" type="sibTrans" cxnId="{CD810796-C76C-48A9-9826-EFEF5137AA51}">
      <dgm:prSet/>
      <dgm:spPr/>
      <dgm:t>
        <a:bodyPr/>
        <a:lstStyle/>
        <a:p>
          <a:endParaRPr lang="en-US"/>
        </a:p>
      </dgm:t>
    </dgm:pt>
    <dgm:pt modelId="{A2BA0675-981F-4B3E-BB75-8CDE3A5A5475}">
      <dgm:prSet/>
      <dgm:spPr/>
      <dgm:t>
        <a:bodyPr/>
        <a:lstStyle/>
        <a:p>
          <a:r>
            <a:rPr lang="en-US" b="1" dirty="0"/>
            <a:t>Water Conservation: </a:t>
          </a:r>
          <a:r>
            <a:rPr lang="en-US" dirty="0"/>
            <a:t>drafted a presentation for the WRC (still in development)</a:t>
          </a:r>
        </a:p>
      </dgm:t>
    </dgm:pt>
    <dgm:pt modelId="{C750998B-2376-48D7-9099-AFB6E32656A7}" type="parTrans" cxnId="{0172661B-F280-4132-A7CE-C63E683527B6}">
      <dgm:prSet/>
      <dgm:spPr/>
      <dgm:t>
        <a:bodyPr/>
        <a:lstStyle/>
        <a:p>
          <a:endParaRPr lang="en-US"/>
        </a:p>
      </dgm:t>
    </dgm:pt>
    <dgm:pt modelId="{C2C38A06-982D-4224-8C5C-9F5DBB81F63A}" type="sibTrans" cxnId="{0172661B-F280-4132-A7CE-C63E683527B6}">
      <dgm:prSet/>
      <dgm:spPr/>
      <dgm:t>
        <a:bodyPr/>
        <a:lstStyle/>
        <a:p>
          <a:endParaRPr lang="en-US"/>
        </a:p>
      </dgm:t>
    </dgm:pt>
    <dgm:pt modelId="{52237E3A-AB90-4B07-B22B-2585A40D3520}">
      <dgm:prSet/>
      <dgm:spPr/>
      <dgm:t>
        <a:bodyPr/>
        <a:lstStyle/>
        <a:p>
          <a:r>
            <a:rPr lang="en-US"/>
            <a:t>Membership and outreach</a:t>
          </a:r>
        </a:p>
      </dgm:t>
    </dgm:pt>
    <dgm:pt modelId="{433C84A4-10A4-4D29-AE82-2EECEFC70A5D}" type="parTrans" cxnId="{EF9A1745-BB3F-4DB3-A444-287DA821675B}">
      <dgm:prSet/>
      <dgm:spPr/>
      <dgm:t>
        <a:bodyPr/>
        <a:lstStyle/>
        <a:p>
          <a:endParaRPr lang="en-US"/>
        </a:p>
      </dgm:t>
    </dgm:pt>
    <dgm:pt modelId="{C901D529-F37D-4C5C-9366-11DD9242B88C}" type="sibTrans" cxnId="{EF9A1745-BB3F-4DB3-A444-287DA821675B}">
      <dgm:prSet/>
      <dgm:spPr/>
      <dgm:t>
        <a:bodyPr/>
        <a:lstStyle/>
        <a:p>
          <a:endParaRPr lang="en-US"/>
        </a:p>
      </dgm:t>
    </dgm:pt>
    <dgm:pt modelId="{2E63A709-09E6-4B12-A9E8-132932D48D2C}">
      <dgm:prSet/>
      <dgm:spPr/>
      <dgm:t>
        <a:bodyPr/>
        <a:lstStyle/>
        <a:p>
          <a:r>
            <a:rPr lang="en-US" b="1" dirty="0"/>
            <a:t>Renewed the Executive Committee</a:t>
          </a:r>
          <a:r>
            <a:rPr lang="en-US" dirty="0"/>
            <a:t>; designated 5 new members</a:t>
          </a:r>
        </a:p>
      </dgm:t>
    </dgm:pt>
    <dgm:pt modelId="{A23E06AC-30DE-41F9-8FFC-C9718D6AE7CE}" type="parTrans" cxnId="{F51DCB87-8A17-4BDB-90FF-371CC088050A}">
      <dgm:prSet/>
      <dgm:spPr/>
      <dgm:t>
        <a:bodyPr/>
        <a:lstStyle/>
        <a:p>
          <a:endParaRPr lang="en-US"/>
        </a:p>
      </dgm:t>
    </dgm:pt>
    <dgm:pt modelId="{E6EB4DB7-6FFD-4209-AEFA-4B9069D7F924}" type="sibTrans" cxnId="{F51DCB87-8A17-4BDB-90FF-371CC088050A}">
      <dgm:prSet/>
      <dgm:spPr/>
      <dgm:t>
        <a:bodyPr/>
        <a:lstStyle/>
        <a:p>
          <a:endParaRPr lang="en-US"/>
        </a:p>
      </dgm:t>
    </dgm:pt>
    <dgm:pt modelId="{5EDD0700-92B2-40D9-ADFF-6BB5F57BC345}">
      <dgm:prSet/>
      <dgm:spPr/>
      <dgm:t>
        <a:bodyPr/>
        <a:lstStyle/>
        <a:p>
          <a:r>
            <a:rPr lang="en-US" b="1" dirty="0"/>
            <a:t>Drought field monitoring </a:t>
          </a:r>
          <a:r>
            <a:rPr lang="en-US" dirty="0"/>
            <a:t>presented to the DMTF; letter supporting drought bill</a:t>
          </a:r>
        </a:p>
      </dgm:t>
    </dgm:pt>
    <dgm:pt modelId="{FC6CEFC6-3FBB-430A-AA5D-B6FDEEE7BA93}" type="parTrans" cxnId="{A00F21E0-31B5-4B79-8E71-DB348286614B}">
      <dgm:prSet/>
      <dgm:spPr/>
      <dgm:t>
        <a:bodyPr/>
        <a:lstStyle/>
        <a:p>
          <a:endParaRPr lang="en-US"/>
        </a:p>
      </dgm:t>
    </dgm:pt>
    <dgm:pt modelId="{AD075B4A-4AD4-46A6-8223-83CBBB36BD6B}" type="sibTrans" cxnId="{A00F21E0-31B5-4B79-8E71-DB348286614B}">
      <dgm:prSet/>
      <dgm:spPr/>
      <dgm:t>
        <a:bodyPr/>
        <a:lstStyle/>
        <a:p>
          <a:endParaRPr lang="en-US"/>
        </a:p>
      </dgm:t>
    </dgm:pt>
    <dgm:pt modelId="{65155211-D4DA-4740-BB04-9B32B2BDC218}">
      <dgm:prSet/>
      <dgm:spPr/>
      <dgm:t>
        <a:bodyPr/>
        <a:lstStyle/>
        <a:p>
          <a:r>
            <a:rPr lang="en-US" b="1" dirty="0"/>
            <a:t>Forestry: </a:t>
          </a:r>
          <a:r>
            <a:rPr lang="en-US" dirty="0"/>
            <a:t>refined the study proposal and forest-carbon presentation</a:t>
          </a:r>
        </a:p>
      </dgm:t>
    </dgm:pt>
    <dgm:pt modelId="{0046B53F-80B2-4614-BE8C-346714078B28}" type="parTrans" cxnId="{82A7D1BB-F5FC-47E1-B38D-B329837289D3}">
      <dgm:prSet/>
      <dgm:spPr/>
    </dgm:pt>
    <dgm:pt modelId="{AC91282C-F752-4378-B11D-D4BF4F4B0E6D}" type="sibTrans" cxnId="{82A7D1BB-F5FC-47E1-B38D-B329837289D3}">
      <dgm:prSet/>
      <dgm:spPr/>
    </dgm:pt>
    <dgm:pt modelId="{89AB5366-673A-4FD8-8D39-5F7308B6C2B5}" type="pres">
      <dgm:prSet presAssocID="{B1E99167-6BF8-4676-BB69-CAE5F9A51DFF}" presName="Name0" presStyleCnt="0">
        <dgm:presLayoutVars>
          <dgm:dir/>
          <dgm:animLvl val="lvl"/>
          <dgm:resizeHandles val="exact"/>
        </dgm:presLayoutVars>
      </dgm:prSet>
      <dgm:spPr/>
    </dgm:pt>
    <dgm:pt modelId="{4DEF3FFF-0B05-4AF0-8E76-155D651C112E}" type="pres">
      <dgm:prSet presAssocID="{855C2926-22A2-47F7-ADC5-A49033B9858E}" presName="linNode" presStyleCnt="0"/>
      <dgm:spPr/>
    </dgm:pt>
    <dgm:pt modelId="{8CD5214A-F280-4548-B395-1C8FBE666232}" type="pres">
      <dgm:prSet presAssocID="{855C2926-22A2-47F7-ADC5-A49033B9858E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B9CBBF5-C309-4A8B-9B63-AA9F873546AD}" type="pres">
      <dgm:prSet presAssocID="{855C2926-22A2-47F7-ADC5-A49033B9858E}" presName="descendantText" presStyleLbl="alignAccFollowNode1" presStyleIdx="0" presStyleCnt="3">
        <dgm:presLayoutVars>
          <dgm:bulletEnabled val="1"/>
        </dgm:presLayoutVars>
      </dgm:prSet>
      <dgm:spPr/>
    </dgm:pt>
    <dgm:pt modelId="{CF4E004E-381A-4CA2-9AB7-B867F83A83C7}" type="pres">
      <dgm:prSet presAssocID="{CE2AE5DB-B661-465F-ADD8-C01BB151BF75}" presName="sp" presStyleCnt="0"/>
      <dgm:spPr/>
    </dgm:pt>
    <dgm:pt modelId="{2794CB46-479F-4F02-AE82-4D4E024E00E8}" type="pres">
      <dgm:prSet presAssocID="{CB4472F8-C573-4EEE-846A-22B88BE37628}" presName="linNode" presStyleCnt="0"/>
      <dgm:spPr/>
    </dgm:pt>
    <dgm:pt modelId="{62E251D8-D202-4D34-A3F4-5ECDF36A18B8}" type="pres">
      <dgm:prSet presAssocID="{CB4472F8-C573-4EEE-846A-22B88BE3762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871DDF27-3C8A-4129-AFBC-F3F596750487}" type="pres">
      <dgm:prSet presAssocID="{CB4472F8-C573-4EEE-846A-22B88BE37628}" presName="descendantText" presStyleLbl="alignAccFollowNode1" presStyleIdx="1" presStyleCnt="3">
        <dgm:presLayoutVars>
          <dgm:bulletEnabled val="1"/>
        </dgm:presLayoutVars>
      </dgm:prSet>
      <dgm:spPr/>
    </dgm:pt>
    <dgm:pt modelId="{31764B2D-99E2-4F27-B983-3B883382A1E7}" type="pres">
      <dgm:prSet presAssocID="{808EA659-E9B9-4F39-B5A3-B404C44A91BB}" presName="sp" presStyleCnt="0"/>
      <dgm:spPr/>
    </dgm:pt>
    <dgm:pt modelId="{78773301-5216-4B9E-977E-73DF5F3E2D87}" type="pres">
      <dgm:prSet presAssocID="{52237E3A-AB90-4B07-B22B-2585A40D3520}" presName="linNode" presStyleCnt="0"/>
      <dgm:spPr/>
    </dgm:pt>
    <dgm:pt modelId="{A46599D5-67F5-4DEF-B1FE-61DB0950F079}" type="pres">
      <dgm:prSet presAssocID="{52237E3A-AB90-4B07-B22B-2585A40D352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916CA1CD-9670-4834-B882-8DE0DF9EAF62}" type="pres">
      <dgm:prSet presAssocID="{52237E3A-AB90-4B07-B22B-2585A40D352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0172661B-F280-4132-A7CE-C63E683527B6}" srcId="{CB4472F8-C573-4EEE-846A-22B88BE37628}" destId="{A2BA0675-981F-4B3E-BB75-8CDE3A5A5475}" srcOrd="0" destOrd="0" parTransId="{C750998B-2376-48D7-9099-AFB6E32656A7}" sibTransId="{C2C38A06-982D-4224-8C5C-9F5DBB81F63A}"/>
    <dgm:cxn modelId="{C557E732-03BA-488D-B1FE-83D2B856BB22}" srcId="{B1E99167-6BF8-4676-BB69-CAE5F9A51DFF}" destId="{855C2926-22A2-47F7-ADC5-A49033B9858E}" srcOrd="0" destOrd="0" parTransId="{DD5F20D9-647B-4D86-BC2D-360A991D0D83}" sibTransId="{CE2AE5DB-B661-465F-ADD8-C01BB151BF75}"/>
    <dgm:cxn modelId="{161F853D-5259-48E1-A615-28108C6B13D1}" type="presOf" srcId="{71A09D0F-3533-4551-A6B8-F1DED202AC8F}" destId="{FB9CBBF5-C309-4A8B-9B63-AA9F873546AD}" srcOrd="0" destOrd="0" presId="urn:microsoft.com/office/officeart/2005/8/layout/vList5"/>
    <dgm:cxn modelId="{EF9A1745-BB3F-4DB3-A444-287DA821675B}" srcId="{B1E99167-6BF8-4676-BB69-CAE5F9A51DFF}" destId="{52237E3A-AB90-4B07-B22B-2585A40D3520}" srcOrd="2" destOrd="0" parTransId="{433C84A4-10A4-4D29-AE82-2EECEFC70A5D}" sibTransId="{C901D529-F37D-4C5C-9366-11DD9242B88C}"/>
    <dgm:cxn modelId="{63AE7E6F-BF09-4C29-B426-B02B445C3172}" type="presOf" srcId="{D5044802-8A58-4936-95E1-56E9A2637D0C}" destId="{FB9CBBF5-C309-4A8B-9B63-AA9F873546AD}" srcOrd="0" destOrd="1" presId="urn:microsoft.com/office/officeart/2005/8/layout/vList5"/>
    <dgm:cxn modelId="{8C002870-7B1F-433B-90F1-376506528285}" type="presOf" srcId="{855C2926-22A2-47F7-ADC5-A49033B9858E}" destId="{8CD5214A-F280-4548-B395-1C8FBE666232}" srcOrd="0" destOrd="0" presId="urn:microsoft.com/office/officeart/2005/8/layout/vList5"/>
    <dgm:cxn modelId="{BD884C50-4784-47FF-95B8-2395949397CC}" srcId="{855C2926-22A2-47F7-ADC5-A49033B9858E}" destId="{71A09D0F-3533-4551-A6B8-F1DED202AC8F}" srcOrd="0" destOrd="0" parTransId="{54B1D47E-EC52-4B8A-8E46-BD8FA07ACEEF}" sibTransId="{03A5BE9E-6D0C-4413-8F4F-8222440269B5}"/>
    <dgm:cxn modelId="{35CC4875-FABC-4A1B-96E6-EF0E485A88B6}" srcId="{855C2926-22A2-47F7-ADC5-A49033B9858E}" destId="{D5044802-8A58-4936-95E1-56E9A2637D0C}" srcOrd="1" destOrd="0" parTransId="{7AD16E84-2306-4377-AB68-9E8ED9006E51}" sibTransId="{006B769B-DB03-48F0-9B98-6917BA7CC1D8}"/>
    <dgm:cxn modelId="{F51DCB87-8A17-4BDB-90FF-371CC088050A}" srcId="{52237E3A-AB90-4B07-B22B-2585A40D3520}" destId="{2E63A709-09E6-4B12-A9E8-132932D48D2C}" srcOrd="0" destOrd="0" parTransId="{A23E06AC-30DE-41F9-8FFC-C9718D6AE7CE}" sibTransId="{E6EB4DB7-6FFD-4209-AEFA-4B9069D7F924}"/>
    <dgm:cxn modelId="{CD810796-C76C-48A9-9826-EFEF5137AA51}" srcId="{B1E99167-6BF8-4676-BB69-CAE5F9A51DFF}" destId="{CB4472F8-C573-4EEE-846A-22B88BE37628}" srcOrd="1" destOrd="0" parTransId="{A26B5FEC-06F3-43DC-98F9-5B84C4DB4414}" sibTransId="{808EA659-E9B9-4F39-B5A3-B404C44A91BB}"/>
    <dgm:cxn modelId="{29A2B0B4-EB8D-4D5D-9A06-7186D14F645B}" type="presOf" srcId="{B1E99167-6BF8-4676-BB69-CAE5F9A51DFF}" destId="{89AB5366-673A-4FD8-8D39-5F7308B6C2B5}" srcOrd="0" destOrd="0" presId="urn:microsoft.com/office/officeart/2005/8/layout/vList5"/>
    <dgm:cxn modelId="{54EC64BB-D941-4F0E-9863-375A38BABBE0}" type="presOf" srcId="{CB4472F8-C573-4EEE-846A-22B88BE37628}" destId="{62E251D8-D202-4D34-A3F4-5ECDF36A18B8}" srcOrd="0" destOrd="0" presId="urn:microsoft.com/office/officeart/2005/8/layout/vList5"/>
    <dgm:cxn modelId="{82A7D1BB-F5FC-47E1-B38D-B329837289D3}" srcId="{CB4472F8-C573-4EEE-846A-22B88BE37628}" destId="{65155211-D4DA-4740-BB04-9B32B2BDC218}" srcOrd="1" destOrd="0" parTransId="{0046B53F-80B2-4614-BE8C-346714078B28}" sibTransId="{AC91282C-F752-4378-B11D-D4BF4F4B0E6D}"/>
    <dgm:cxn modelId="{1BB2A3BF-21FF-44C4-8EAE-A255690C04C9}" type="presOf" srcId="{2E63A709-09E6-4B12-A9E8-132932D48D2C}" destId="{916CA1CD-9670-4834-B882-8DE0DF9EAF62}" srcOrd="0" destOrd="0" presId="urn:microsoft.com/office/officeart/2005/8/layout/vList5"/>
    <dgm:cxn modelId="{6FEAEFC6-DDB5-4144-9DBA-C1A6F34ADEAD}" type="presOf" srcId="{5EDD0700-92B2-40D9-ADFF-6BB5F57BC345}" destId="{916CA1CD-9670-4834-B882-8DE0DF9EAF62}" srcOrd="0" destOrd="1" presId="urn:microsoft.com/office/officeart/2005/8/layout/vList5"/>
    <dgm:cxn modelId="{1D82D7CB-6E3D-4E6D-A075-6FEBE71B7B75}" type="presOf" srcId="{A2BA0675-981F-4B3E-BB75-8CDE3A5A5475}" destId="{871DDF27-3C8A-4129-AFBC-F3F596750487}" srcOrd="0" destOrd="0" presId="urn:microsoft.com/office/officeart/2005/8/layout/vList5"/>
    <dgm:cxn modelId="{51E744D4-74FD-46A5-9C67-AF3E0B1AFEF8}" type="presOf" srcId="{52237E3A-AB90-4B07-B22B-2585A40D3520}" destId="{A46599D5-67F5-4DEF-B1FE-61DB0950F079}" srcOrd="0" destOrd="0" presId="urn:microsoft.com/office/officeart/2005/8/layout/vList5"/>
    <dgm:cxn modelId="{7FAD61DD-1962-450B-91A8-BC0D51A5B70F}" type="presOf" srcId="{65155211-D4DA-4740-BB04-9B32B2BDC218}" destId="{871DDF27-3C8A-4129-AFBC-F3F596750487}" srcOrd="0" destOrd="1" presId="urn:microsoft.com/office/officeart/2005/8/layout/vList5"/>
    <dgm:cxn modelId="{A00F21E0-31B5-4B79-8E71-DB348286614B}" srcId="{52237E3A-AB90-4B07-B22B-2585A40D3520}" destId="{5EDD0700-92B2-40D9-ADFF-6BB5F57BC345}" srcOrd="1" destOrd="0" parTransId="{FC6CEFC6-3FBB-430A-AA5D-B6FDEEE7BA93}" sibTransId="{AD075B4A-4AD4-46A6-8223-83CBBB36BD6B}"/>
    <dgm:cxn modelId="{29EC27F9-DC1F-42F0-B3C0-615C4B437707}" type="presParOf" srcId="{89AB5366-673A-4FD8-8D39-5F7308B6C2B5}" destId="{4DEF3FFF-0B05-4AF0-8E76-155D651C112E}" srcOrd="0" destOrd="0" presId="urn:microsoft.com/office/officeart/2005/8/layout/vList5"/>
    <dgm:cxn modelId="{0AB29A8E-172B-4FF6-A4D2-2175499EEE15}" type="presParOf" srcId="{4DEF3FFF-0B05-4AF0-8E76-155D651C112E}" destId="{8CD5214A-F280-4548-B395-1C8FBE666232}" srcOrd="0" destOrd="0" presId="urn:microsoft.com/office/officeart/2005/8/layout/vList5"/>
    <dgm:cxn modelId="{4C518741-0E49-4D36-A985-9D9720775A9D}" type="presParOf" srcId="{4DEF3FFF-0B05-4AF0-8E76-155D651C112E}" destId="{FB9CBBF5-C309-4A8B-9B63-AA9F873546AD}" srcOrd="1" destOrd="0" presId="urn:microsoft.com/office/officeart/2005/8/layout/vList5"/>
    <dgm:cxn modelId="{555CE381-D557-4572-9914-FF7AE2B937F7}" type="presParOf" srcId="{89AB5366-673A-4FD8-8D39-5F7308B6C2B5}" destId="{CF4E004E-381A-4CA2-9AB7-B867F83A83C7}" srcOrd="1" destOrd="0" presId="urn:microsoft.com/office/officeart/2005/8/layout/vList5"/>
    <dgm:cxn modelId="{37751689-4836-4340-A6BC-CD650F6E8510}" type="presParOf" srcId="{89AB5366-673A-4FD8-8D39-5F7308B6C2B5}" destId="{2794CB46-479F-4F02-AE82-4D4E024E00E8}" srcOrd="2" destOrd="0" presId="urn:microsoft.com/office/officeart/2005/8/layout/vList5"/>
    <dgm:cxn modelId="{F4E10D25-A568-4C9E-9486-39BFC2731A42}" type="presParOf" srcId="{2794CB46-479F-4F02-AE82-4D4E024E00E8}" destId="{62E251D8-D202-4D34-A3F4-5ECDF36A18B8}" srcOrd="0" destOrd="0" presId="urn:microsoft.com/office/officeart/2005/8/layout/vList5"/>
    <dgm:cxn modelId="{84ED1DFD-0780-449E-8898-C3F4CE654A85}" type="presParOf" srcId="{2794CB46-479F-4F02-AE82-4D4E024E00E8}" destId="{871DDF27-3C8A-4129-AFBC-F3F596750487}" srcOrd="1" destOrd="0" presId="urn:microsoft.com/office/officeart/2005/8/layout/vList5"/>
    <dgm:cxn modelId="{84934D54-64A0-455C-ACFF-0AF49C91D3B8}" type="presParOf" srcId="{89AB5366-673A-4FD8-8D39-5F7308B6C2B5}" destId="{31764B2D-99E2-4F27-B983-3B883382A1E7}" srcOrd="3" destOrd="0" presId="urn:microsoft.com/office/officeart/2005/8/layout/vList5"/>
    <dgm:cxn modelId="{B4E78AB3-3AB7-475D-89E0-96CCA6BE0D37}" type="presParOf" srcId="{89AB5366-673A-4FD8-8D39-5F7308B6C2B5}" destId="{78773301-5216-4B9E-977E-73DF5F3E2D87}" srcOrd="4" destOrd="0" presId="urn:microsoft.com/office/officeart/2005/8/layout/vList5"/>
    <dgm:cxn modelId="{DEF60306-8CA4-4B5C-8DBD-E80F807021FA}" type="presParOf" srcId="{78773301-5216-4B9E-977E-73DF5F3E2D87}" destId="{A46599D5-67F5-4DEF-B1FE-61DB0950F079}" srcOrd="0" destOrd="0" presId="urn:microsoft.com/office/officeart/2005/8/layout/vList5"/>
    <dgm:cxn modelId="{E40D2C82-69A5-4C41-B52F-15CAB05B50B0}" type="presParOf" srcId="{78773301-5216-4B9E-977E-73DF5F3E2D87}" destId="{916CA1CD-9670-4834-B882-8DE0DF9EAF6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A7F89B-B2C2-4111-97DD-AED3F29F0018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D7C4F62-26EC-46CD-8867-F76D5A18E133}">
      <dgm:prSet/>
      <dgm:spPr/>
      <dgm:t>
        <a:bodyPr/>
        <a:lstStyle/>
        <a:p>
          <a:r>
            <a:rPr lang="en-US" b="1" dirty="0"/>
            <a:t>Water conservation presentation</a:t>
          </a:r>
        </a:p>
      </dgm:t>
    </dgm:pt>
    <dgm:pt modelId="{787068BC-0A0D-4620-9F5A-F40DF90B716B}" type="parTrans" cxnId="{96E199BB-3639-4750-8483-805494E35824}">
      <dgm:prSet/>
      <dgm:spPr/>
      <dgm:t>
        <a:bodyPr/>
        <a:lstStyle/>
        <a:p>
          <a:endParaRPr lang="en-US"/>
        </a:p>
      </dgm:t>
    </dgm:pt>
    <dgm:pt modelId="{8018234E-353E-459E-8B59-EFD3A696F3BD}" type="sibTrans" cxnId="{96E199BB-3639-4750-8483-805494E35824}">
      <dgm:prSet/>
      <dgm:spPr/>
      <dgm:t>
        <a:bodyPr/>
        <a:lstStyle/>
        <a:p>
          <a:endParaRPr lang="en-US"/>
        </a:p>
      </dgm:t>
    </dgm:pt>
    <dgm:pt modelId="{2CB91958-EAAA-4277-95D3-E3D988B165FD}">
      <dgm:prSet/>
      <dgm:spPr/>
      <dgm:t>
        <a:bodyPr/>
        <a:lstStyle/>
        <a:p>
          <a:r>
            <a:rPr lang="en-US"/>
            <a:t>Full-committee consideration of the working group's draft</a:t>
          </a:r>
        </a:p>
      </dgm:t>
    </dgm:pt>
    <dgm:pt modelId="{F52CA728-3A79-4404-855E-D4146317068B}" type="parTrans" cxnId="{C69BECD7-DE4F-4847-96D9-D05010B758C3}">
      <dgm:prSet/>
      <dgm:spPr/>
      <dgm:t>
        <a:bodyPr/>
        <a:lstStyle/>
        <a:p>
          <a:endParaRPr lang="en-US"/>
        </a:p>
      </dgm:t>
    </dgm:pt>
    <dgm:pt modelId="{1C8CFC53-776C-46F8-A101-6E1C849969C6}" type="sibTrans" cxnId="{C69BECD7-DE4F-4847-96D9-D05010B758C3}">
      <dgm:prSet/>
      <dgm:spPr/>
      <dgm:t>
        <a:bodyPr/>
        <a:lstStyle/>
        <a:p>
          <a:endParaRPr lang="en-US"/>
        </a:p>
      </dgm:t>
    </dgm:pt>
    <dgm:pt modelId="{6D131E25-0E72-4094-9448-165704A56A61}">
      <dgm:prSet/>
      <dgm:spPr/>
      <dgm:t>
        <a:bodyPr/>
        <a:lstStyle/>
        <a:p>
          <a:r>
            <a:rPr lang="en-US"/>
            <a:t>If adopted, share with the Massachusetts Water Resources Commission</a:t>
          </a:r>
        </a:p>
      </dgm:t>
    </dgm:pt>
    <dgm:pt modelId="{F9DA5FC4-43C1-4186-B2CA-8FB955224934}" type="parTrans" cxnId="{0E9B1CE1-E2DB-4820-A9C4-9BA900AA905F}">
      <dgm:prSet/>
      <dgm:spPr/>
      <dgm:t>
        <a:bodyPr/>
        <a:lstStyle/>
        <a:p>
          <a:endParaRPr lang="en-US"/>
        </a:p>
      </dgm:t>
    </dgm:pt>
    <dgm:pt modelId="{71A786F1-BB9B-45EF-AEF0-FAFB7651B687}" type="sibTrans" cxnId="{0E9B1CE1-E2DB-4820-A9C4-9BA900AA905F}">
      <dgm:prSet/>
      <dgm:spPr/>
      <dgm:t>
        <a:bodyPr/>
        <a:lstStyle/>
        <a:p>
          <a:endParaRPr lang="en-US"/>
        </a:p>
      </dgm:t>
    </dgm:pt>
    <dgm:pt modelId="{1DC981C5-C636-4008-9A44-74A4014A4320}">
      <dgm:prSet/>
      <dgm:spPr/>
      <dgm:t>
        <a:bodyPr/>
        <a:lstStyle/>
        <a:p>
          <a:r>
            <a:rPr lang="en-US" b="1" dirty="0"/>
            <a:t>MWRA </a:t>
          </a:r>
          <a:r>
            <a:rPr lang="en-US" b="1" dirty="0" err="1"/>
            <a:t>lnterbasin</a:t>
          </a:r>
          <a:r>
            <a:rPr lang="en-US" b="1" dirty="0"/>
            <a:t> Transfer Act application</a:t>
          </a:r>
        </a:p>
      </dgm:t>
    </dgm:pt>
    <dgm:pt modelId="{05677D23-66C5-49DA-9E2D-126721FC8882}" type="parTrans" cxnId="{4670F990-B5EF-4050-ABB2-69DBEC80FE48}">
      <dgm:prSet/>
      <dgm:spPr/>
      <dgm:t>
        <a:bodyPr/>
        <a:lstStyle/>
        <a:p>
          <a:endParaRPr lang="en-US"/>
        </a:p>
      </dgm:t>
    </dgm:pt>
    <dgm:pt modelId="{B950FB1D-5F23-46FA-936E-497848E1482A}" type="sibTrans" cxnId="{4670F990-B5EF-4050-ABB2-69DBEC80FE48}">
      <dgm:prSet/>
      <dgm:spPr/>
      <dgm:t>
        <a:bodyPr/>
        <a:lstStyle/>
        <a:p>
          <a:endParaRPr lang="en-US"/>
        </a:p>
      </dgm:t>
    </dgm:pt>
    <dgm:pt modelId="{F908CB82-E787-4FCF-BB66-2DA5CA13FFD5}">
      <dgm:prSet/>
      <dgm:spPr/>
      <dgm:t>
        <a:bodyPr/>
        <a:lstStyle/>
        <a:p>
          <a:r>
            <a:rPr lang="en-US" dirty="0"/>
            <a:t>Briefing on the proposed 20 MGD increase</a:t>
          </a:r>
        </a:p>
      </dgm:t>
    </dgm:pt>
    <dgm:pt modelId="{BEB46CBD-A01C-48AF-A607-30A0286169BC}" type="parTrans" cxnId="{A6095DE6-E51F-4BCE-897D-C0F9A1C9FD9F}">
      <dgm:prSet/>
      <dgm:spPr/>
      <dgm:t>
        <a:bodyPr/>
        <a:lstStyle/>
        <a:p>
          <a:endParaRPr lang="en-US"/>
        </a:p>
      </dgm:t>
    </dgm:pt>
    <dgm:pt modelId="{A2090756-E7E7-4950-9F6E-53A1B85A3BB9}" type="sibTrans" cxnId="{A6095DE6-E51F-4BCE-897D-C0F9A1C9FD9F}">
      <dgm:prSet/>
      <dgm:spPr/>
      <dgm:t>
        <a:bodyPr/>
        <a:lstStyle/>
        <a:p>
          <a:endParaRPr lang="en-US"/>
        </a:p>
      </dgm:t>
    </dgm:pt>
    <dgm:pt modelId="{3640F42C-C3D1-48D7-B0A8-9D3BBFE6385D}">
      <dgm:prSet/>
      <dgm:spPr/>
      <dgm:t>
        <a:bodyPr/>
        <a:lstStyle/>
        <a:p>
          <a:r>
            <a:rPr lang="en-US" b="1" dirty="0"/>
            <a:t>Independent  forestry study</a:t>
          </a:r>
        </a:p>
      </dgm:t>
    </dgm:pt>
    <dgm:pt modelId="{C4C3D879-ACA0-4BCE-AE15-9BBEA17C40AE}" type="parTrans" cxnId="{E0EA78C0-E8FD-4C27-BBCF-C578E23D184E}">
      <dgm:prSet/>
      <dgm:spPr/>
      <dgm:t>
        <a:bodyPr/>
        <a:lstStyle/>
        <a:p>
          <a:endParaRPr lang="en-US"/>
        </a:p>
      </dgm:t>
    </dgm:pt>
    <dgm:pt modelId="{9DEDEC01-FA84-4F05-A1F2-DF979D64E61C}" type="sibTrans" cxnId="{E0EA78C0-E8FD-4C27-BBCF-C578E23D184E}">
      <dgm:prSet/>
      <dgm:spPr/>
      <dgm:t>
        <a:bodyPr/>
        <a:lstStyle/>
        <a:p>
          <a:endParaRPr lang="en-US"/>
        </a:p>
      </dgm:t>
    </dgm:pt>
    <dgm:pt modelId="{94155483-2FA5-471A-BB8F-2401F2FED386}">
      <dgm:prSet/>
      <dgm:spPr/>
      <dgm:t>
        <a:bodyPr/>
        <a:lstStyle/>
        <a:p>
          <a:r>
            <a:rPr lang="en-US"/>
            <a:t>Funding decision on the ~$40,000 proposal submitted to MWRA</a:t>
          </a:r>
        </a:p>
      </dgm:t>
    </dgm:pt>
    <dgm:pt modelId="{EA0C80C1-D6A7-4889-87E2-D9570F3D0C9F}" type="parTrans" cxnId="{A5DFD0C3-A139-4C43-BB10-98E7A910A3E5}">
      <dgm:prSet/>
      <dgm:spPr/>
      <dgm:t>
        <a:bodyPr/>
        <a:lstStyle/>
        <a:p>
          <a:endParaRPr lang="en-US"/>
        </a:p>
      </dgm:t>
    </dgm:pt>
    <dgm:pt modelId="{9AED7F86-0A89-4139-A188-65EAD78EBF12}" type="sibTrans" cxnId="{A5DFD0C3-A139-4C43-BB10-98E7A910A3E5}">
      <dgm:prSet/>
      <dgm:spPr/>
      <dgm:t>
        <a:bodyPr/>
        <a:lstStyle/>
        <a:p>
          <a:endParaRPr lang="en-US"/>
        </a:p>
      </dgm:t>
    </dgm:pt>
    <dgm:pt modelId="{A901A219-E9C4-42A5-82F8-CFAE7E1F9981}">
      <dgm:prSet/>
      <dgm:spPr/>
      <dgm:t>
        <a:bodyPr/>
        <a:lstStyle/>
        <a:p>
          <a:r>
            <a:rPr lang="en-US"/>
            <a:t>Study of DCR forestry practices in the Quabbin watershed</a:t>
          </a:r>
        </a:p>
      </dgm:t>
    </dgm:pt>
    <dgm:pt modelId="{07079B82-2732-44B9-86DE-A6028B45D30E}" type="parTrans" cxnId="{51BADAF6-22CE-474D-938E-12919D1E84A2}">
      <dgm:prSet/>
      <dgm:spPr/>
      <dgm:t>
        <a:bodyPr/>
        <a:lstStyle/>
        <a:p>
          <a:endParaRPr lang="en-US"/>
        </a:p>
      </dgm:t>
    </dgm:pt>
    <dgm:pt modelId="{F18D3B8F-6D1D-4A5B-8A2A-7BCBA19EEF3C}" type="sibTrans" cxnId="{51BADAF6-22CE-474D-938E-12919D1E84A2}">
      <dgm:prSet/>
      <dgm:spPr/>
      <dgm:t>
        <a:bodyPr/>
        <a:lstStyle/>
        <a:p>
          <a:endParaRPr lang="en-US"/>
        </a:p>
      </dgm:t>
    </dgm:pt>
    <dgm:pt modelId="{ACD8206F-790E-47BC-B91A-E3F9BD1D7F43}">
      <dgm:prSet/>
      <dgm:spPr/>
      <dgm:t>
        <a:bodyPr/>
        <a:lstStyle/>
        <a:p>
          <a:r>
            <a:rPr lang="en-US"/>
            <a:t>Complete WSCAC's formal comments</a:t>
          </a:r>
          <a:endParaRPr lang="en-US" dirty="0"/>
        </a:p>
      </dgm:t>
    </dgm:pt>
    <dgm:pt modelId="{73A813A8-F2D6-45E9-A7F4-CCE6AF436D1A}" type="parTrans" cxnId="{C020A357-3092-481A-836C-F3DF107185FE}">
      <dgm:prSet/>
      <dgm:spPr/>
      <dgm:t>
        <a:bodyPr/>
        <a:lstStyle/>
        <a:p>
          <a:endParaRPr lang="en-US"/>
        </a:p>
      </dgm:t>
    </dgm:pt>
    <dgm:pt modelId="{E4976E71-3E04-40AD-A714-8A088AEF6F80}" type="sibTrans" cxnId="{C020A357-3092-481A-836C-F3DF107185FE}">
      <dgm:prSet/>
      <dgm:spPr/>
      <dgm:t>
        <a:bodyPr/>
        <a:lstStyle/>
        <a:p>
          <a:endParaRPr lang="en-US"/>
        </a:p>
      </dgm:t>
    </dgm:pt>
    <dgm:pt modelId="{BCA453E4-7CA9-4071-8C00-44DD1D7D185C}" type="pres">
      <dgm:prSet presAssocID="{3FA7F89B-B2C2-4111-97DD-AED3F29F0018}" presName="Name0" presStyleCnt="0">
        <dgm:presLayoutVars>
          <dgm:dir/>
          <dgm:animLvl val="lvl"/>
          <dgm:resizeHandles val="exact"/>
        </dgm:presLayoutVars>
      </dgm:prSet>
      <dgm:spPr/>
    </dgm:pt>
    <dgm:pt modelId="{05CB3F14-A48B-45CB-82D9-F9085291A4DF}" type="pres">
      <dgm:prSet presAssocID="{7D7C4F62-26EC-46CD-8867-F76D5A18E133}" presName="composite" presStyleCnt="0"/>
      <dgm:spPr/>
    </dgm:pt>
    <dgm:pt modelId="{6986210D-B0CB-44EC-A70F-B8DC16BFF95B}" type="pres">
      <dgm:prSet presAssocID="{7D7C4F62-26EC-46CD-8867-F76D5A18E13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B3B3A3D-5C0E-4751-B5F7-6FF86E38E706}" type="pres">
      <dgm:prSet presAssocID="{7D7C4F62-26EC-46CD-8867-F76D5A18E133}" presName="desTx" presStyleLbl="alignAccFollowNode1" presStyleIdx="0" presStyleCnt="3">
        <dgm:presLayoutVars>
          <dgm:bulletEnabled val="1"/>
        </dgm:presLayoutVars>
      </dgm:prSet>
      <dgm:spPr/>
    </dgm:pt>
    <dgm:pt modelId="{5461CBEC-80B4-4D69-9D8C-56FBEB101341}" type="pres">
      <dgm:prSet presAssocID="{8018234E-353E-459E-8B59-EFD3A696F3BD}" presName="space" presStyleCnt="0"/>
      <dgm:spPr/>
    </dgm:pt>
    <dgm:pt modelId="{49A00886-7502-4AFF-B5EB-C7C452900708}" type="pres">
      <dgm:prSet presAssocID="{1DC981C5-C636-4008-9A44-74A4014A4320}" presName="composite" presStyleCnt="0"/>
      <dgm:spPr/>
    </dgm:pt>
    <dgm:pt modelId="{AF481199-C16D-4586-B34F-EE140C3E2A3A}" type="pres">
      <dgm:prSet presAssocID="{1DC981C5-C636-4008-9A44-74A4014A432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B12BD76-A8E8-4BAE-AB3A-BB21BE9B55AD}" type="pres">
      <dgm:prSet presAssocID="{1DC981C5-C636-4008-9A44-74A4014A4320}" presName="desTx" presStyleLbl="alignAccFollowNode1" presStyleIdx="1" presStyleCnt="3">
        <dgm:presLayoutVars>
          <dgm:bulletEnabled val="1"/>
        </dgm:presLayoutVars>
      </dgm:prSet>
      <dgm:spPr/>
    </dgm:pt>
    <dgm:pt modelId="{E6C6EFB5-9228-48C2-939B-7C1F5B336431}" type="pres">
      <dgm:prSet presAssocID="{B950FB1D-5F23-46FA-936E-497848E1482A}" presName="space" presStyleCnt="0"/>
      <dgm:spPr/>
    </dgm:pt>
    <dgm:pt modelId="{02447ADC-0A15-4E34-B28A-2474A6DCC2C6}" type="pres">
      <dgm:prSet presAssocID="{3640F42C-C3D1-48D7-B0A8-9D3BBFE6385D}" presName="composite" presStyleCnt="0"/>
      <dgm:spPr/>
    </dgm:pt>
    <dgm:pt modelId="{7579F0A6-7A2E-4AD1-B723-0013AE30EF79}" type="pres">
      <dgm:prSet presAssocID="{3640F42C-C3D1-48D7-B0A8-9D3BBFE6385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1B780E0-DA80-49AD-828A-BFB6BAB4E3C6}" type="pres">
      <dgm:prSet presAssocID="{3640F42C-C3D1-48D7-B0A8-9D3BBFE6385D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FF098D31-223B-4B0D-B419-F81C61283AA5}" type="presOf" srcId="{A901A219-E9C4-42A5-82F8-CFAE7E1F9981}" destId="{F1B780E0-DA80-49AD-828A-BFB6BAB4E3C6}" srcOrd="0" destOrd="1" presId="urn:microsoft.com/office/officeart/2005/8/layout/hList1"/>
    <dgm:cxn modelId="{BC3CB640-7AFA-4ACA-AAC4-F189F8EB1BD5}" type="presOf" srcId="{3640F42C-C3D1-48D7-B0A8-9D3BBFE6385D}" destId="{7579F0A6-7A2E-4AD1-B723-0013AE30EF79}" srcOrd="0" destOrd="0" presId="urn:microsoft.com/office/officeart/2005/8/layout/hList1"/>
    <dgm:cxn modelId="{8814AA5E-F2D1-403D-B7EE-E971ECA5724F}" type="presOf" srcId="{1DC981C5-C636-4008-9A44-74A4014A4320}" destId="{AF481199-C16D-4586-B34F-EE140C3E2A3A}" srcOrd="0" destOrd="0" presId="urn:microsoft.com/office/officeart/2005/8/layout/hList1"/>
    <dgm:cxn modelId="{1CF04241-DB50-486A-B975-A14777DC9279}" type="presOf" srcId="{94155483-2FA5-471A-BB8F-2401F2FED386}" destId="{F1B780E0-DA80-49AD-828A-BFB6BAB4E3C6}" srcOrd="0" destOrd="0" presId="urn:microsoft.com/office/officeart/2005/8/layout/hList1"/>
    <dgm:cxn modelId="{CD6C9547-B502-47C5-857C-5B5D32B886CE}" type="presOf" srcId="{F908CB82-E787-4FCF-BB66-2DA5CA13FFD5}" destId="{CB12BD76-A8E8-4BAE-AB3A-BB21BE9B55AD}" srcOrd="0" destOrd="0" presId="urn:microsoft.com/office/officeart/2005/8/layout/hList1"/>
    <dgm:cxn modelId="{C020A357-3092-481A-836C-F3DF107185FE}" srcId="{1DC981C5-C636-4008-9A44-74A4014A4320}" destId="{ACD8206F-790E-47BC-B91A-E3F9BD1D7F43}" srcOrd="1" destOrd="0" parTransId="{73A813A8-F2D6-45E9-A7F4-CCE6AF436D1A}" sibTransId="{E4976E71-3E04-40AD-A714-8A088AEF6F80}"/>
    <dgm:cxn modelId="{B9FCE58A-81ED-4164-ABB9-629A3459528F}" type="presOf" srcId="{ACD8206F-790E-47BC-B91A-E3F9BD1D7F43}" destId="{CB12BD76-A8E8-4BAE-AB3A-BB21BE9B55AD}" srcOrd="0" destOrd="1" presId="urn:microsoft.com/office/officeart/2005/8/layout/hList1"/>
    <dgm:cxn modelId="{4670F990-B5EF-4050-ABB2-69DBEC80FE48}" srcId="{3FA7F89B-B2C2-4111-97DD-AED3F29F0018}" destId="{1DC981C5-C636-4008-9A44-74A4014A4320}" srcOrd="1" destOrd="0" parTransId="{05677D23-66C5-49DA-9E2D-126721FC8882}" sibTransId="{B950FB1D-5F23-46FA-936E-497848E1482A}"/>
    <dgm:cxn modelId="{C37F0CB8-9118-4030-941A-70C066355036}" type="presOf" srcId="{3FA7F89B-B2C2-4111-97DD-AED3F29F0018}" destId="{BCA453E4-7CA9-4071-8C00-44DD1D7D185C}" srcOrd="0" destOrd="0" presId="urn:microsoft.com/office/officeart/2005/8/layout/hList1"/>
    <dgm:cxn modelId="{EDE8C7B8-2A82-4A4E-8DF4-8E9B14BC9A64}" type="presOf" srcId="{7D7C4F62-26EC-46CD-8867-F76D5A18E133}" destId="{6986210D-B0CB-44EC-A70F-B8DC16BFF95B}" srcOrd="0" destOrd="0" presId="urn:microsoft.com/office/officeart/2005/8/layout/hList1"/>
    <dgm:cxn modelId="{96E199BB-3639-4750-8483-805494E35824}" srcId="{3FA7F89B-B2C2-4111-97DD-AED3F29F0018}" destId="{7D7C4F62-26EC-46CD-8867-F76D5A18E133}" srcOrd="0" destOrd="0" parTransId="{787068BC-0A0D-4620-9F5A-F40DF90B716B}" sibTransId="{8018234E-353E-459E-8B59-EFD3A696F3BD}"/>
    <dgm:cxn modelId="{E0EA78C0-E8FD-4C27-BBCF-C578E23D184E}" srcId="{3FA7F89B-B2C2-4111-97DD-AED3F29F0018}" destId="{3640F42C-C3D1-48D7-B0A8-9D3BBFE6385D}" srcOrd="2" destOrd="0" parTransId="{C4C3D879-ACA0-4BCE-AE15-9BBEA17C40AE}" sibTransId="{9DEDEC01-FA84-4F05-A1F2-DF979D64E61C}"/>
    <dgm:cxn modelId="{A5DFD0C3-A139-4C43-BB10-98E7A910A3E5}" srcId="{3640F42C-C3D1-48D7-B0A8-9D3BBFE6385D}" destId="{94155483-2FA5-471A-BB8F-2401F2FED386}" srcOrd="0" destOrd="0" parTransId="{EA0C80C1-D6A7-4889-87E2-D9570F3D0C9F}" sibTransId="{9AED7F86-0A89-4139-A188-65EAD78EBF12}"/>
    <dgm:cxn modelId="{C69BECD7-DE4F-4847-96D9-D05010B758C3}" srcId="{7D7C4F62-26EC-46CD-8867-F76D5A18E133}" destId="{2CB91958-EAAA-4277-95D3-E3D988B165FD}" srcOrd="0" destOrd="0" parTransId="{F52CA728-3A79-4404-855E-D4146317068B}" sibTransId="{1C8CFC53-776C-46F8-A101-6E1C849969C6}"/>
    <dgm:cxn modelId="{DF7F50DD-9DA8-4452-B020-615CEDBC9169}" type="presOf" srcId="{2CB91958-EAAA-4277-95D3-E3D988B165FD}" destId="{7B3B3A3D-5C0E-4751-B5F7-6FF86E38E706}" srcOrd="0" destOrd="0" presId="urn:microsoft.com/office/officeart/2005/8/layout/hList1"/>
    <dgm:cxn modelId="{0E9B1CE1-E2DB-4820-A9C4-9BA900AA905F}" srcId="{7D7C4F62-26EC-46CD-8867-F76D5A18E133}" destId="{6D131E25-0E72-4094-9448-165704A56A61}" srcOrd="1" destOrd="0" parTransId="{F9DA5FC4-43C1-4186-B2CA-8FB955224934}" sibTransId="{71A786F1-BB9B-45EF-AEF0-FAFB7651B687}"/>
    <dgm:cxn modelId="{A6095DE6-E51F-4BCE-897D-C0F9A1C9FD9F}" srcId="{1DC981C5-C636-4008-9A44-74A4014A4320}" destId="{F908CB82-E787-4FCF-BB66-2DA5CA13FFD5}" srcOrd="0" destOrd="0" parTransId="{BEB46CBD-A01C-48AF-A607-30A0286169BC}" sibTransId="{A2090756-E7E7-4950-9F6E-53A1B85A3BB9}"/>
    <dgm:cxn modelId="{753645F6-E709-4CC5-9BA8-338EC031590B}" type="presOf" srcId="{6D131E25-0E72-4094-9448-165704A56A61}" destId="{7B3B3A3D-5C0E-4751-B5F7-6FF86E38E706}" srcOrd="0" destOrd="1" presId="urn:microsoft.com/office/officeart/2005/8/layout/hList1"/>
    <dgm:cxn modelId="{51BADAF6-22CE-474D-938E-12919D1E84A2}" srcId="{3640F42C-C3D1-48D7-B0A8-9D3BBFE6385D}" destId="{A901A219-E9C4-42A5-82F8-CFAE7E1F9981}" srcOrd="1" destOrd="0" parTransId="{07079B82-2732-44B9-86DE-A6028B45D30E}" sibTransId="{F18D3B8F-6D1D-4A5B-8A2A-7BCBA19EEF3C}"/>
    <dgm:cxn modelId="{48B16BC1-EA92-46A2-8314-DC7BBBED5B7C}" type="presParOf" srcId="{BCA453E4-7CA9-4071-8C00-44DD1D7D185C}" destId="{05CB3F14-A48B-45CB-82D9-F9085291A4DF}" srcOrd="0" destOrd="0" presId="urn:microsoft.com/office/officeart/2005/8/layout/hList1"/>
    <dgm:cxn modelId="{C66460F0-722C-407D-90A9-A3F1B0B348BD}" type="presParOf" srcId="{05CB3F14-A48B-45CB-82D9-F9085291A4DF}" destId="{6986210D-B0CB-44EC-A70F-B8DC16BFF95B}" srcOrd="0" destOrd="0" presId="urn:microsoft.com/office/officeart/2005/8/layout/hList1"/>
    <dgm:cxn modelId="{DF495F69-5214-45BF-A37A-8DDD39210807}" type="presParOf" srcId="{05CB3F14-A48B-45CB-82D9-F9085291A4DF}" destId="{7B3B3A3D-5C0E-4751-B5F7-6FF86E38E706}" srcOrd="1" destOrd="0" presId="urn:microsoft.com/office/officeart/2005/8/layout/hList1"/>
    <dgm:cxn modelId="{897D1D10-56D4-4038-AEBA-9756ED130F8C}" type="presParOf" srcId="{BCA453E4-7CA9-4071-8C00-44DD1D7D185C}" destId="{5461CBEC-80B4-4D69-9D8C-56FBEB101341}" srcOrd="1" destOrd="0" presId="urn:microsoft.com/office/officeart/2005/8/layout/hList1"/>
    <dgm:cxn modelId="{EFB25E3B-02B7-4564-B6E4-E3CF3D6DD4F5}" type="presParOf" srcId="{BCA453E4-7CA9-4071-8C00-44DD1D7D185C}" destId="{49A00886-7502-4AFF-B5EB-C7C452900708}" srcOrd="2" destOrd="0" presId="urn:microsoft.com/office/officeart/2005/8/layout/hList1"/>
    <dgm:cxn modelId="{D80A19B3-2548-4FFF-93C4-B3744D81CCAA}" type="presParOf" srcId="{49A00886-7502-4AFF-B5EB-C7C452900708}" destId="{AF481199-C16D-4586-B34F-EE140C3E2A3A}" srcOrd="0" destOrd="0" presId="urn:microsoft.com/office/officeart/2005/8/layout/hList1"/>
    <dgm:cxn modelId="{E3BE13C5-E09F-4BD8-BB83-2899D66CC7F5}" type="presParOf" srcId="{49A00886-7502-4AFF-B5EB-C7C452900708}" destId="{CB12BD76-A8E8-4BAE-AB3A-BB21BE9B55AD}" srcOrd="1" destOrd="0" presId="urn:microsoft.com/office/officeart/2005/8/layout/hList1"/>
    <dgm:cxn modelId="{1C264961-ABE9-481F-B4E3-1511B7CC2A5D}" type="presParOf" srcId="{BCA453E4-7CA9-4071-8C00-44DD1D7D185C}" destId="{E6C6EFB5-9228-48C2-939B-7C1F5B336431}" srcOrd="3" destOrd="0" presId="urn:microsoft.com/office/officeart/2005/8/layout/hList1"/>
    <dgm:cxn modelId="{4715F8A9-A451-4A47-9DB6-0BE93F46861F}" type="presParOf" srcId="{BCA453E4-7CA9-4071-8C00-44DD1D7D185C}" destId="{02447ADC-0A15-4E34-B28A-2474A6DCC2C6}" srcOrd="4" destOrd="0" presId="urn:microsoft.com/office/officeart/2005/8/layout/hList1"/>
    <dgm:cxn modelId="{AB64184D-695E-451D-AF0F-04B5720CB49A}" type="presParOf" srcId="{02447ADC-0A15-4E34-B28A-2474A6DCC2C6}" destId="{7579F0A6-7A2E-4AD1-B723-0013AE30EF79}" srcOrd="0" destOrd="0" presId="urn:microsoft.com/office/officeart/2005/8/layout/hList1"/>
    <dgm:cxn modelId="{551D8EEB-2724-4ED2-BC03-DEEE9055E503}" type="presParOf" srcId="{02447ADC-0A15-4E34-B28A-2474A6DCC2C6}" destId="{F1B780E0-DA80-49AD-828A-BFB6BAB4E3C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D6FFEB-D49D-48F5-9CB7-E343794A96DB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08288C4-56DA-4F0D-A015-CE985F5046D4}">
      <dgm:prSet custT="1"/>
      <dgm:spPr/>
      <dgm:t>
        <a:bodyPr/>
        <a:lstStyle/>
        <a:p>
          <a:r>
            <a:rPr lang="en-US" sz="2800" dirty="0"/>
            <a:t>Continued drought monitoring</a:t>
          </a:r>
        </a:p>
      </dgm:t>
    </dgm:pt>
    <dgm:pt modelId="{A5537668-EA4A-4B57-A6F6-6DEE2122205C}" type="parTrans" cxnId="{99ADB351-F4A8-429B-A4BD-B177D7EA4C61}">
      <dgm:prSet/>
      <dgm:spPr/>
      <dgm:t>
        <a:bodyPr/>
        <a:lstStyle/>
        <a:p>
          <a:endParaRPr lang="en-US"/>
        </a:p>
      </dgm:t>
    </dgm:pt>
    <dgm:pt modelId="{63BEA15D-5D1A-48CD-9803-1582845DF4F0}" type="sibTrans" cxnId="{99ADB351-F4A8-429B-A4BD-B177D7EA4C61}">
      <dgm:prSet/>
      <dgm:spPr/>
      <dgm:t>
        <a:bodyPr/>
        <a:lstStyle/>
        <a:p>
          <a:endParaRPr lang="en-US"/>
        </a:p>
      </dgm:t>
    </dgm:pt>
    <dgm:pt modelId="{B8686395-2032-4037-A20B-8A4229D9855E}">
      <dgm:prSet/>
      <dgm:spPr/>
      <dgm:t>
        <a:bodyPr/>
        <a:lstStyle/>
        <a:p>
          <a:r>
            <a:rPr lang="en-US" b="1" dirty="0"/>
            <a:t>Repeated field observations at fixed sites</a:t>
          </a:r>
        </a:p>
      </dgm:t>
    </dgm:pt>
    <dgm:pt modelId="{D4B25D3C-0BCC-476E-A367-6413C7C3C972}" type="parTrans" cxnId="{011B54F7-4C42-49EF-8190-0E9C87DD71FB}">
      <dgm:prSet/>
      <dgm:spPr/>
      <dgm:t>
        <a:bodyPr/>
        <a:lstStyle/>
        <a:p>
          <a:endParaRPr lang="en-US"/>
        </a:p>
      </dgm:t>
    </dgm:pt>
    <dgm:pt modelId="{6A50914F-2988-4289-A86F-9EB866424E6F}" type="sibTrans" cxnId="{011B54F7-4C42-49EF-8190-0E9C87DD71FB}">
      <dgm:prSet/>
      <dgm:spPr/>
      <dgm:t>
        <a:bodyPr/>
        <a:lstStyle/>
        <a:p>
          <a:endParaRPr lang="en-US"/>
        </a:p>
      </dgm:t>
    </dgm:pt>
    <dgm:pt modelId="{5027F393-2E3E-4F09-9A36-45C1484707B5}">
      <dgm:prSet/>
      <dgm:spPr/>
      <dgm:t>
        <a:bodyPr/>
        <a:lstStyle/>
        <a:p>
          <a:r>
            <a:rPr lang="en-US" dirty="0"/>
            <a:t>Gate 10, Atherton Brook (Route 202), Gate 30 at Keystone Bridge</a:t>
          </a:r>
        </a:p>
      </dgm:t>
    </dgm:pt>
    <dgm:pt modelId="{17C524C2-A689-4503-B7CA-1B7FAEA1ED0B}" type="parTrans" cxnId="{FEB2CCB8-4807-4EB1-B877-B6DCE3EBA5DD}">
      <dgm:prSet/>
      <dgm:spPr/>
      <dgm:t>
        <a:bodyPr/>
        <a:lstStyle/>
        <a:p>
          <a:endParaRPr lang="en-US"/>
        </a:p>
      </dgm:t>
    </dgm:pt>
    <dgm:pt modelId="{5E93E700-3F66-41F3-9230-F839DD568641}" type="sibTrans" cxnId="{FEB2CCB8-4807-4EB1-B877-B6DCE3EBA5DD}">
      <dgm:prSet/>
      <dgm:spPr/>
      <dgm:t>
        <a:bodyPr/>
        <a:lstStyle/>
        <a:p>
          <a:endParaRPr lang="en-US"/>
        </a:p>
      </dgm:t>
    </dgm:pt>
    <dgm:pt modelId="{21536A7F-B93A-4800-B67D-AFD080F73B7F}">
      <dgm:prSet/>
      <dgm:spPr/>
      <dgm:t>
        <a:bodyPr/>
        <a:lstStyle/>
        <a:p>
          <a:r>
            <a:rPr lang="en-US" dirty="0"/>
            <a:t>Gate 36 at North Quabbin, East Branch of the Swift River</a:t>
          </a:r>
        </a:p>
      </dgm:t>
    </dgm:pt>
    <dgm:pt modelId="{B6B77660-12BB-49D0-8484-29BBA0E2111E}" type="parTrans" cxnId="{CF0A84A3-0A51-4C8B-A67B-227BDEC2B504}">
      <dgm:prSet/>
      <dgm:spPr/>
      <dgm:t>
        <a:bodyPr/>
        <a:lstStyle/>
        <a:p>
          <a:endParaRPr lang="en-US"/>
        </a:p>
      </dgm:t>
    </dgm:pt>
    <dgm:pt modelId="{D658F26F-B21B-467E-B076-C4D91C4B7B4D}" type="sibTrans" cxnId="{CF0A84A3-0A51-4C8B-A67B-227BDEC2B504}">
      <dgm:prSet/>
      <dgm:spPr/>
      <dgm:t>
        <a:bodyPr/>
        <a:lstStyle/>
        <a:p>
          <a:endParaRPr lang="en-US"/>
        </a:p>
      </dgm:t>
    </dgm:pt>
    <dgm:pt modelId="{428D7F76-A790-4507-A14C-570021E57C73}">
      <dgm:prSet/>
      <dgm:spPr/>
      <dgm:t>
        <a:bodyPr/>
        <a:lstStyle/>
        <a:p>
          <a:r>
            <a:rPr lang="en-US"/>
            <a:t>Connecticut River observation points at Sunderland</a:t>
          </a:r>
        </a:p>
      </dgm:t>
    </dgm:pt>
    <dgm:pt modelId="{FE33C669-FA68-489A-8703-A5F1BD35BFE3}" type="parTrans" cxnId="{F28CF2F8-143C-4DA9-B714-B34E699CE3A1}">
      <dgm:prSet/>
      <dgm:spPr/>
      <dgm:t>
        <a:bodyPr/>
        <a:lstStyle/>
        <a:p>
          <a:endParaRPr lang="en-US"/>
        </a:p>
      </dgm:t>
    </dgm:pt>
    <dgm:pt modelId="{5414D524-3AAE-4260-8725-314FA39BBAD4}" type="sibTrans" cxnId="{F28CF2F8-143C-4DA9-B714-B34E699CE3A1}">
      <dgm:prSet/>
      <dgm:spPr/>
      <dgm:t>
        <a:bodyPr/>
        <a:lstStyle/>
        <a:p>
          <a:endParaRPr lang="en-US"/>
        </a:p>
      </dgm:t>
    </dgm:pt>
    <dgm:pt modelId="{A069692F-5F6E-425E-80C5-C3F8A35E1749}">
      <dgm:prSet/>
      <dgm:spPr/>
      <dgm:t>
        <a:bodyPr/>
        <a:lstStyle/>
        <a:p>
          <a:r>
            <a:rPr lang="en-US" b="1" dirty="0"/>
            <a:t>Report observations to the Drought Management Task Force</a:t>
          </a:r>
        </a:p>
      </dgm:t>
    </dgm:pt>
    <dgm:pt modelId="{86144A89-A0A3-44DC-9854-C87B30896484}" type="parTrans" cxnId="{7E1A7195-8E83-4677-A27C-2C1AFF94D7E0}">
      <dgm:prSet/>
      <dgm:spPr/>
      <dgm:t>
        <a:bodyPr/>
        <a:lstStyle/>
        <a:p>
          <a:endParaRPr lang="en-US"/>
        </a:p>
      </dgm:t>
    </dgm:pt>
    <dgm:pt modelId="{A9E2925D-20B9-4E6E-95DC-B6B5B8E3D44B}" type="sibTrans" cxnId="{7E1A7195-8E83-4677-A27C-2C1AFF94D7E0}">
      <dgm:prSet/>
      <dgm:spPr/>
      <dgm:t>
        <a:bodyPr/>
        <a:lstStyle/>
        <a:p>
          <a:endParaRPr lang="en-US"/>
        </a:p>
      </dgm:t>
    </dgm:pt>
    <dgm:pt modelId="{5417E5C3-7EEC-4F02-9B4F-716B0DE87B31}">
      <dgm:prSet custT="1"/>
      <dgm:spPr/>
      <dgm:t>
        <a:bodyPr/>
        <a:lstStyle/>
        <a:p>
          <a:r>
            <a:rPr lang="en-US" sz="2800" dirty="0"/>
            <a:t>Quabbin watershed regional equity</a:t>
          </a:r>
        </a:p>
      </dgm:t>
    </dgm:pt>
    <dgm:pt modelId="{AB9A44B9-E1AD-49D8-B06C-223110DAF534}" type="parTrans" cxnId="{B19B08E7-8115-466A-95BD-3AC3BF6EE0A9}">
      <dgm:prSet/>
      <dgm:spPr/>
      <dgm:t>
        <a:bodyPr/>
        <a:lstStyle/>
        <a:p>
          <a:endParaRPr lang="en-US"/>
        </a:p>
      </dgm:t>
    </dgm:pt>
    <dgm:pt modelId="{2E33612D-E8E0-4C9A-BBB1-A1CCFAB2D733}" type="sibTrans" cxnId="{B19B08E7-8115-466A-95BD-3AC3BF6EE0A9}">
      <dgm:prSet/>
      <dgm:spPr/>
      <dgm:t>
        <a:bodyPr/>
        <a:lstStyle/>
        <a:p>
          <a:endParaRPr lang="en-US"/>
        </a:p>
      </dgm:t>
    </dgm:pt>
    <dgm:pt modelId="{A8C50C3B-2452-40CC-9147-A40FC6708C05}">
      <dgm:prSet/>
      <dgm:spPr/>
      <dgm:t>
        <a:bodyPr/>
        <a:lstStyle/>
        <a:p>
          <a:r>
            <a:rPr lang="en-US" b="1" dirty="0"/>
            <a:t>Sustained attention </a:t>
          </a:r>
          <a:r>
            <a:rPr lang="en-US" b="0" dirty="0"/>
            <a:t>through meetings with State Senator Jo Comerford, municipal officials, and watershed communities</a:t>
          </a:r>
        </a:p>
      </dgm:t>
    </dgm:pt>
    <dgm:pt modelId="{E62A33FD-9416-485A-98D0-2AF240D977FD}" type="parTrans" cxnId="{6B26406F-2E3C-4378-89DE-1E251A1331C4}">
      <dgm:prSet/>
      <dgm:spPr/>
      <dgm:t>
        <a:bodyPr/>
        <a:lstStyle/>
        <a:p>
          <a:endParaRPr lang="en-US"/>
        </a:p>
      </dgm:t>
    </dgm:pt>
    <dgm:pt modelId="{7BAAA237-D214-4FF5-B1A5-820F7EF9C5C6}" type="sibTrans" cxnId="{6B26406F-2E3C-4378-89DE-1E251A1331C4}">
      <dgm:prSet/>
      <dgm:spPr/>
      <dgm:t>
        <a:bodyPr/>
        <a:lstStyle/>
        <a:p>
          <a:endParaRPr lang="en-US"/>
        </a:p>
      </dgm:t>
    </dgm:pt>
    <dgm:pt modelId="{DD8FDE6A-56EF-4AF9-A363-6381C7504A71}" type="pres">
      <dgm:prSet presAssocID="{AAD6FFEB-D49D-48F5-9CB7-E343794A96DB}" presName="Name0" presStyleCnt="0">
        <dgm:presLayoutVars>
          <dgm:dir/>
          <dgm:animLvl val="lvl"/>
          <dgm:resizeHandles val="exact"/>
        </dgm:presLayoutVars>
      </dgm:prSet>
      <dgm:spPr/>
    </dgm:pt>
    <dgm:pt modelId="{5F46D854-2D00-451C-BF6D-51B9BCD240C7}" type="pres">
      <dgm:prSet presAssocID="{D08288C4-56DA-4F0D-A015-CE985F5046D4}" presName="linNode" presStyleCnt="0"/>
      <dgm:spPr/>
    </dgm:pt>
    <dgm:pt modelId="{BDFCDD4E-A73C-4403-903E-317787E13BAD}" type="pres">
      <dgm:prSet presAssocID="{D08288C4-56DA-4F0D-A015-CE985F5046D4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201104AA-99B0-4983-9E3E-CA04132A206B}" type="pres">
      <dgm:prSet presAssocID="{D08288C4-56DA-4F0D-A015-CE985F5046D4}" presName="descendantText" presStyleLbl="alignAccFollowNode1" presStyleIdx="0" presStyleCnt="2">
        <dgm:presLayoutVars>
          <dgm:bulletEnabled val="1"/>
        </dgm:presLayoutVars>
      </dgm:prSet>
      <dgm:spPr/>
    </dgm:pt>
    <dgm:pt modelId="{3FF15F62-6392-48F5-9305-C8828EA5F17F}" type="pres">
      <dgm:prSet presAssocID="{63BEA15D-5D1A-48CD-9803-1582845DF4F0}" presName="sp" presStyleCnt="0"/>
      <dgm:spPr/>
    </dgm:pt>
    <dgm:pt modelId="{75E258FC-179A-4813-9142-FAC5040D1206}" type="pres">
      <dgm:prSet presAssocID="{5417E5C3-7EEC-4F02-9B4F-716B0DE87B31}" presName="linNode" presStyleCnt="0"/>
      <dgm:spPr/>
    </dgm:pt>
    <dgm:pt modelId="{7CF1932C-1A50-4C98-8298-0F5CE2E487E7}" type="pres">
      <dgm:prSet presAssocID="{5417E5C3-7EEC-4F02-9B4F-716B0DE87B31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43DAC2BE-A378-4336-89CA-441839B3D458}" type="pres">
      <dgm:prSet presAssocID="{5417E5C3-7EEC-4F02-9B4F-716B0DE87B31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8D243A11-D7D5-4CC0-80F9-AFBD6C1E484B}" type="presOf" srcId="{21536A7F-B93A-4800-B67D-AFD080F73B7F}" destId="{201104AA-99B0-4983-9E3E-CA04132A206B}" srcOrd="0" destOrd="2" presId="urn:microsoft.com/office/officeart/2005/8/layout/vList5"/>
    <dgm:cxn modelId="{56FDA818-0A22-4A4E-AB10-755885C8648A}" type="presOf" srcId="{428D7F76-A790-4507-A14C-570021E57C73}" destId="{201104AA-99B0-4983-9E3E-CA04132A206B}" srcOrd="0" destOrd="3" presId="urn:microsoft.com/office/officeart/2005/8/layout/vList5"/>
    <dgm:cxn modelId="{396C7F5F-5395-4F83-938B-18C65B6FD467}" type="presOf" srcId="{B8686395-2032-4037-A20B-8A4229D9855E}" destId="{201104AA-99B0-4983-9E3E-CA04132A206B}" srcOrd="0" destOrd="0" presId="urn:microsoft.com/office/officeart/2005/8/layout/vList5"/>
    <dgm:cxn modelId="{414D5C61-A1A8-44EC-8F99-6AD5EE723BAB}" type="presOf" srcId="{5417E5C3-7EEC-4F02-9B4F-716B0DE87B31}" destId="{7CF1932C-1A50-4C98-8298-0F5CE2E487E7}" srcOrd="0" destOrd="0" presId="urn:microsoft.com/office/officeart/2005/8/layout/vList5"/>
    <dgm:cxn modelId="{6B26406F-2E3C-4378-89DE-1E251A1331C4}" srcId="{5417E5C3-7EEC-4F02-9B4F-716B0DE87B31}" destId="{A8C50C3B-2452-40CC-9147-A40FC6708C05}" srcOrd="0" destOrd="0" parTransId="{E62A33FD-9416-485A-98D0-2AF240D977FD}" sibTransId="{7BAAA237-D214-4FF5-B1A5-820F7EF9C5C6}"/>
    <dgm:cxn modelId="{99ADB351-F4A8-429B-A4BD-B177D7EA4C61}" srcId="{AAD6FFEB-D49D-48F5-9CB7-E343794A96DB}" destId="{D08288C4-56DA-4F0D-A015-CE985F5046D4}" srcOrd="0" destOrd="0" parTransId="{A5537668-EA4A-4B57-A6F6-6DEE2122205C}" sibTransId="{63BEA15D-5D1A-48CD-9803-1582845DF4F0}"/>
    <dgm:cxn modelId="{7E1A7195-8E83-4677-A27C-2C1AFF94D7E0}" srcId="{D08288C4-56DA-4F0D-A015-CE985F5046D4}" destId="{A069692F-5F6E-425E-80C5-C3F8A35E1749}" srcOrd="1" destOrd="0" parTransId="{86144A89-A0A3-44DC-9854-C87B30896484}" sibTransId="{A9E2925D-20B9-4E6E-95DC-B6B5B8E3D44B}"/>
    <dgm:cxn modelId="{CDF73B99-9DE2-4491-9B57-3E36398E4D7E}" type="presOf" srcId="{5027F393-2E3E-4F09-9A36-45C1484707B5}" destId="{201104AA-99B0-4983-9E3E-CA04132A206B}" srcOrd="0" destOrd="1" presId="urn:microsoft.com/office/officeart/2005/8/layout/vList5"/>
    <dgm:cxn modelId="{CF0A84A3-0A51-4C8B-A67B-227BDEC2B504}" srcId="{B8686395-2032-4037-A20B-8A4229D9855E}" destId="{21536A7F-B93A-4800-B67D-AFD080F73B7F}" srcOrd="1" destOrd="0" parTransId="{B6B77660-12BB-49D0-8484-29BBA0E2111E}" sibTransId="{D658F26F-B21B-467E-B076-C4D91C4B7B4D}"/>
    <dgm:cxn modelId="{E45F17A5-95F3-4EFA-84D8-FC697D1BD044}" type="presOf" srcId="{A069692F-5F6E-425E-80C5-C3F8A35E1749}" destId="{201104AA-99B0-4983-9E3E-CA04132A206B}" srcOrd="0" destOrd="4" presId="urn:microsoft.com/office/officeart/2005/8/layout/vList5"/>
    <dgm:cxn modelId="{342658B8-1C2F-473F-8736-8E8588F7AFF2}" type="presOf" srcId="{AAD6FFEB-D49D-48F5-9CB7-E343794A96DB}" destId="{DD8FDE6A-56EF-4AF9-A363-6381C7504A71}" srcOrd="0" destOrd="0" presId="urn:microsoft.com/office/officeart/2005/8/layout/vList5"/>
    <dgm:cxn modelId="{FEB2CCB8-4807-4EB1-B877-B6DCE3EBA5DD}" srcId="{B8686395-2032-4037-A20B-8A4229D9855E}" destId="{5027F393-2E3E-4F09-9A36-45C1484707B5}" srcOrd="0" destOrd="0" parTransId="{17C524C2-A689-4503-B7CA-1B7FAEA1ED0B}" sibTransId="{5E93E700-3F66-41F3-9230-F839DD568641}"/>
    <dgm:cxn modelId="{B19B08E7-8115-466A-95BD-3AC3BF6EE0A9}" srcId="{AAD6FFEB-D49D-48F5-9CB7-E343794A96DB}" destId="{5417E5C3-7EEC-4F02-9B4F-716B0DE87B31}" srcOrd="1" destOrd="0" parTransId="{AB9A44B9-E1AD-49D8-B06C-223110DAF534}" sibTransId="{2E33612D-E8E0-4C9A-BBB1-A1CCFAB2D733}"/>
    <dgm:cxn modelId="{0E198BE8-2D79-4267-B5EE-86BFF55E05B8}" type="presOf" srcId="{D08288C4-56DA-4F0D-A015-CE985F5046D4}" destId="{BDFCDD4E-A73C-4403-903E-317787E13BAD}" srcOrd="0" destOrd="0" presId="urn:microsoft.com/office/officeart/2005/8/layout/vList5"/>
    <dgm:cxn modelId="{011B54F7-4C42-49EF-8190-0E9C87DD71FB}" srcId="{D08288C4-56DA-4F0D-A015-CE985F5046D4}" destId="{B8686395-2032-4037-A20B-8A4229D9855E}" srcOrd="0" destOrd="0" parTransId="{D4B25D3C-0BCC-476E-A367-6413C7C3C972}" sibTransId="{6A50914F-2988-4289-A86F-9EB866424E6F}"/>
    <dgm:cxn modelId="{F28CF2F8-143C-4DA9-B714-B34E699CE3A1}" srcId="{B8686395-2032-4037-A20B-8A4229D9855E}" destId="{428D7F76-A790-4507-A14C-570021E57C73}" srcOrd="2" destOrd="0" parTransId="{FE33C669-FA68-489A-8703-A5F1BD35BFE3}" sibTransId="{5414D524-3AAE-4260-8725-314FA39BBAD4}"/>
    <dgm:cxn modelId="{6C16D9FA-2C97-4586-BDC0-765255EE34B7}" type="presOf" srcId="{A8C50C3B-2452-40CC-9147-A40FC6708C05}" destId="{43DAC2BE-A378-4336-89CA-441839B3D458}" srcOrd="0" destOrd="0" presId="urn:microsoft.com/office/officeart/2005/8/layout/vList5"/>
    <dgm:cxn modelId="{D31B11FE-0F18-4E7F-8F6E-C6F1E35407F1}" type="presParOf" srcId="{DD8FDE6A-56EF-4AF9-A363-6381C7504A71}" destId="{5F46D854-2D00-451C-BF6D-51B9BCD240C7}" srcOrd="0" destOrd="0" presId="urn:microsoft.com/office/officeart/2005/8/layout/vList5"/>
    <dgm:cxn modelId="{49FD2061-9006-4BB2-9529-7F12BEA577F5}" type="presParOf" srcId="{5F46D854-2D00-451C-BF6D-51B9BCD240C7}" destId="{BDFCDD4E-A73C-4403-903E-317787E13BAD}" srcOrd="0" destOrd="0" presId="urn:microsoft.com/office/officeart/2005/8/layout/vList5"/>
    <dgm:cxn modelId="{ACBE9362-E52E-49E3-8982-0131E0341BFE}" type="presParOf" srcId="{5F46D854-2D00-451C-BF6D-51B9BCD240C7}" destId="{201104AA-99B0-4983-9E3E-CA04132A206B}" srcOrd="1" destOrd="0" presId="urn:microsoft.com/office/officeart/2005/8/layout/vList5"/>
    <dgm:cxn modelId="{76DC9052-B5C5-4CFB-AA00-D4154250D4BF}" type="presParOf" srcId="{DD8FDE6A-56EF-4AF9-A363-6381C7504A71}" destId="{3FF15F62-6392-48F5-9305-C8828EA5F17F}" srcOrd="1" destOrd="0" presId="urn:microsoft.com/office/officeart/2005/8/layout/vList5"/>
    <dgm:cxn modelId="{366A42DE-FB73-4257-86DC-8D51D1CDC7CA}" type="presParOf" srcId="{DD8FDE6A-56EF-4AF9-A363-6381C7504A71}" destId="{75E258FC-179A-4813-9142-FAC5040D1206}" srcOrd="2" destOrd="0" presId="urn:microsoft.com/office/officeart/2005/8/layout/vList5"/>
    <dgm:cxn modelId="{4121E6BB-D0B8-4F7A-A950-5F47164E462C}" type="presParOf" srcId="{75E258FC-179A-4813-9142-FAC5040D1206}" destId="{7CF1932C-1A50-4C98-8298-0F5CE2E487E7}" srcOrd="0" destOrd="0" presId="urn:microsoft.com/office/officeart/2005/8/layout/vList5"/>
    <dgm:cxn modelId="{65BB5DCE-AA2E-4396-9A02-5876B624D9C6}" type="presParOf" srcId="{75E258FC-179A-4813-9142-FAC5040D1206}" destId="{43DAC2BE-A378-4336-89CA-441839B3D45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CBBF5-C309-4A8B-9B63-AA9F873546AD}">
      <dsp:nvSpPr>
        <dsp:cNvPr id="0" name=""/>
        <dsp:cNvSpPr/>
      </dsp:nvSpPr>
      <dsp:spPr>
        <a:xfrm rot="5400000">
          <a:off x="6589693" y="-2661723"/>
          <a:ext cx="1121829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Member education</a:t>
          </a:r>
          <a:r>
            <a:rPr lang="en-US" sz="1600" kern="1200" dirty="0"/>
            <a:t>: drought, lead &amp; copper, tunnel redundancy, FY27 budget &amp; rates, reservoir operations, OCR forestry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Approved ~$40,000 independent </a:t>
          </a:r>
          <a:r>
            <a:rPr lang="en-US" sz="1600" b="1" kern="1200" dirty="0"/>
            <a:t>Quabbin forestry study proposal </a:t>
          </a:r>
          <a:r>
            <a:rPr lang="en-US" sz="1600" kern="1200" dirty="0"/>
            <a:t>(April 2026)</a:t>
          </a:r>
        </a:p>
      </dsp:txBody>
      <dsp:txXfrm rot="-5400000">
        <a:off x="3785616" y="197117"/>
        <a:ext cx="6675221" cy="1012303"/>
      </dsp:txXfrm>
    </dsp:sp>
    <dsp:sp modelId="{8CD5214A-F280-4548-B395-1C8FBE666232}">
      <dsp:nvSpPr>
        <dsp:cNvPr id="0" name=""/>
        <dsp:cNvSpPr/>
      </dsp:nvSpPr>
      <dsp:spPr>
        <a:xfrm>
          <a:off x="0" y="2124"/>
          <a:ext cx="3785616" cy="140228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Full committee met 9 times (4 joint with the Advisory Board and WAC)</a:t>
          </a:r>
        </a:p>
      </dsp:txBody>
      <dsp:txXfrm>
        <a:off x="68454" y="70578"/>
        <a:ext cx="3648708" cy="1265378"/>
      </dsp:txXfrm>
    </dsp:sp>
    <dsp:sp modelId="{871DDF27-3C8A-4129-AFBC-F3F596750487}">
      <dsp:nvSpPr>
        <dsp:cNvPr id="0" name=""/>
        <dsp:cNvSpPr/>
      </dsp:nvSpPr>
      <dsp:spPr>
        <a:xfrm rot="5400000">
          <a:off x="6589693" y="-1189323"/>
          <a:ext cx="1121829" cy="672998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Water Conservation: </a:t>
          </a:r>
          <a:r>
            <a:rPr lang="en-US" sz="1600" kern="1200" dirty="0"/>
            <a:t>drafted a presentation for the WRC (still in development)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Forestry: </a:t>
          </a:r>
          <a:r>
            <a:rPr lang="en-US" sz="1600" kern="1200" dirty="0"/>
            <a:t>refined the study proposal and forest-carbon presentation</a:t>
          </a:r>
        </a:p>
      </dsp:txBody>
      <dsp:txXfrm rot="-5400000">
        <a:off x="3785616" y="1669517"/>
        <a:ext cx="6675221" cy="1012303"/>
      </dsp:txXfrm>
    </dsp:sp>
    <dsp:sp modelId="{62E251D8-D202-4D34-A3F4-5ECDF36A18B8}">
      <dsp:nvSpPr>
        <dsp:cNvPr id="0" name=""/>
        <dsp:cNvSpPr/>
      </dsp:nvSpPr>
      <dsp:spPr>
        <a:xfrm>
          <a:off x="0" y="1474525"/>
          <a:ext cx="3785616" cy="140228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Subcommittees became informal working groups (November 2025)</a:t>
          </a:r>
        </a:p>
      </dsp:txBody>
      <dsp:txXfrm>
        <a:off x="68454" y="1542979"/>
        <a:ext cx="3648708" cy="1265378"/>
      </dsp:txXfrm>
    </dsp:sp>
    <dsp:sp modelId="{916CA1CD-9670-4834-B882-8DE0DF9EAF62}">
      <dsp:nvSpPr>
        <dsp:cNvPr id="0" name=""/>
        <dsp:cNvSpPr/>
      </dsp:nvSpPr>
      <dsp:spPr>
        <a:xfrm rot="5400000">
          <a:off x="6589693" y="283077"/>
          <a:ext cx="1121829" cy="672998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Renewed the Executive Committee</a:t>
          </a:r>
          <a:r>
            <a:rPr lang="en-US" sz="1600" kern="1200" dirty="0"/>
            <a:t>; designated 5 new members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1" kern="1200" dirty="0"/>
            <a:t>Drought field monitoring </a:t>
          </a:r>
          <a:r>
            <a:rPr lang="en-US" sz="1600" kern="1200" dirty="0"/>
            <a:t>presented to the DMTF; letter supporting drought bill</a:t>
          </a:r>
        </a:p>
      </dsp:txBody>
      <dsp:txXfrm rot="-5400000">
        <a:off x="3785616" y="3141918"/>
        <a:ext cx="6675221" cy="1012303"/>
      </dsp:txXfrm>
    </dsp:sp>
    <dsp:sp modelId="{A46599D5-67F5-4DEF-B1FE-61DB0950F079}">
      <dsp:nvSpPr>
        <dsp:cNvPr id="0" name=""/>
        <dsp:cNvSpPr/>
      </dsp:nvSpPr>
      <dsp:spPr>
        <a:xfrm>
          <a:off x="0" y="2946926"/>
          <a:ext cx="3785616" cy="140228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Membership and outreach</a:t>
          </a:r>
        </a:p>
      </dsp:txBody>
      <dsp:txXfrm>
        <a:off x="68454" y="3015380"/>
        <a:ext cx="3648708" cy="12653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86210D-B0CB-44EC-A70F-B8DC16BFF95B}">
      <dsp:nvSpPr>
        <dsp:cNvPr id="0" name=""/>
        <dsp:cNvSpPr/>
      </dsp:nvSpPr>
      <dsp:spPr>
        <a:xfrm>
          <a:off x="3286" y="113786"/>
          <a:ext cx="3203971" cy="11564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Water conservation presentation</a:t>
          </a:r>
        </a:p>
      </dsp:txBody>
      <dsp:txXfrm>
        <a:off x="3286" y="113786"/>
        <a:ext cx="3203971" cy="1156420"/>
      </dsp:txXfrm>
    </dsp:sp>
    <dsp:sp modelId="{7B3B3A3D-5C0E-4751-B5F7-6FF86E38E706}">
      <dsp:nvSpPr>
        <dsp:cNvPr id="0" name=""/>
        <dsp:cNvSpPr/>
      </dsp:nvSpPr>
      <dsp:spPr>
        <a:xfrm>
          <a:off x="3286" y="1270206"/>
          <a:ext cx="3203971" cy="296734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Full-committee consideration of the working group's draft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If adopted, share with the Massachusetts Water Resources Commission</a:t>
          </a:r>
        </a:p>
      </dsp:txBody>
      <dsp:txXfrm>
        <a:off x="3286" y="1270206"/>
        <a:ext cx="3203971" cy="2967344"/>
      </dsp:txXfrm>
    </dsp:sp>
    <dsp:sp modelId="{AF481199-C16D-4586-B34F-EE140C3E2A3A}">
      <dsp:nvSpPr>
        <dsp:cNvPr id="0" name=""/>
        <dsp:cNvSpPr/>
      </dsp:nvSpPr>
      <dsp:spPr>
        <a:xfrm>
          <a:off x="3655814" y="113786"/>
          <a:ext cx="3203971" cy="115642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MWRA </a:t>
          </a:r>
          <a:r>
            <a:rPr lang="en-US" sz="2300" b="1" kern="1200" dirty="0" err="1"/>
            <a:t>lnterbasin</a:t>
          </a:r>
          <a:r>
            <a:rPr lang="en-US" sz="2300" b="1" kern="1200" dirty="0"/>
            <a:t> Transfer Act application</a:t>
          </a:r>
        </a:p>
      </dsp:txBody>
      <dsp:txXfrm>
        <a:off x="3655814" y="113786"/>
        <a:ext cx="3203971" cy="1156420"/>
      </dsp:txXfrm>
    </dsp:sp>
    <dsp:sp modelId="{CB12BD76-A8E8-4BAE-AB3A-BB21BE9B55AD}">
      <dsp:nvSpPr>
        <dsp:cNvPr id="0" name=""/>
        <dsp:cNvSpPr/>
      </dsp:nvSpPr>
      <dsp:spPr>
        <a:xfrm>
          <a:off x="3655814" y="1270206"/>
          <a:ext cx="3203971" cy="296734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Briefing on the proposed 20 MGD increase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Complete WSCAC's formal comments</a:t>
          </a:r>
          <a:endParaRPr lang="en-US" sz="2300" kern="1200" dirty="0"/>
        </a:p>
      </dsp:txBody>
      <dsp:txXfrm>
        <a:off x="3655814" y="1270206"/>
        <a:ext cx="3203971" cy="2967344"/>
      </dsp:txXfrm>
    </dsp:sp>
    <dsp:sp modelId="{7579F0A6-7A2E-4AD1-B723-0013AE30EF79}">
      <dsp:nvSpPr>
        <dsp:cNvPr id="0" name=""/>
        <dsp:cNvSpPr/>
      </dsp:nvSpPr>
      <dsp:spPr>
        <a:xfrm>
          <a:off x="7308342" y="113786"/>
          <a:ext cx="3203971" cy="115642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/>
            <a:t>Independent  forestry study</a:t>
          </a:r>
        </a:p>
      </dsp:txBody>
      <dsp:txXfrm>
        <a:off x="7308342" y="113786"/>
        <a:ext cx="3203971" cy="1156420"/>
      </dsp:txXfrm>
    </dsp:sp>
    <dsp:sp modelId="{F1B780E0-DA80-49AD-828A-BFB6BAB4E3C6}">
      <dsp:nvSpPr>
        <dsp:cNvPr id="0" name=""/>
        <dsp:cNvSpPr/>
      </dsp:nvSpPr>
      <dsp:spPr>
        <a:xfrm>
          <a:off x="7308342" y="1270206"/>
          <a:ext cx="3203971" cy="2967344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Funding decision on the ~$40,000 proposal submitted to MWRA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Study of DCR forestry practices in the Quabbin watershed</a:t>
          </a:r>
        </a:p>
      </dsp:txBody>
      <dsp:txXfrm>
        <a:off x="7308342" y="1270206"/>
        <a:ext cx="3203971" cy="29673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1104AA-99B0-4983-9E3E-CA04132A206B}">
      <dsp:nvSpPr>
        <dsp:cNvPr id="0" name=""/>
        <dsp:cNvSpPr/>
      </dsp:nvSpPr>
      <dsp:spPr>
        <a:xfrm rot="5400000">
          <a:off x="6301587" y="-2303662"/>
          <a:ext cx="1698041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/>
            <a:t>Repeated field observations at fixed sites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Gate 10, Atherton Brook (Route 202), Gate 30 at Keystone Bridge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Gate 36 at North Quabbin, East Branch of the Swift River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Connecticut River observation points at Sunderland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/>
            <a:t>Report observations to the Drought Management Task Force</a:t>
          </a:r>
        </a:p>
      </dsp:txBody>
      <dsp:txXfrm rot="-5400000">
        <a:off x="3785616" y="295201"/>
        <a:ext cx="6647092" cy="1532257"/>
      </dsp:txXfrm>
    </dsp:sp>
    <dsp:sp modelId="{BDFCDD4E-A73C-4403-903E-317787E13BAD}">
      <dsp:nvSpPr>
        <dsp:cNvPr id="0" name=""/>
        <dsp:cNvSpPr/>
      </dsp:nvSpPr>
      <dsp:spPr>
        <a:xfrm>
          <a:off x="0" y="53"/>
          <a:ext cx="3785616" cy="21225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Continued drought monitoring</a:t>
          </a:r>
        </a:p>
      </dsp:txBody>
      <dsp:txXfrm>
        <a:off x="103614" y="103667"/>
        <a:ext cx="3578388" cy="1915324"/>
      </dsp:txXfrm>
    </dsp:sp>
    <dsp:sp modelId="{43DAC2BE-A378-4336-89CA-441839B3D458}">
      <dsp:nvSpPr>
        <dsp:cNvPr id="0" name=""/>
        <dsp:cNvSpPr/>
      </dsp:nvSpPr>
      <dsp:spPr>
        <a:xfrm rot="5400000">
          <a:off x="6301587" y="-74983"/>
          <a:ext cx="1698041" cy="6729984"/>
        </a:xfrm>
        <a:prstGeom prst="round2Same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kern="1200" dirty="0"/>
            <a:t>Sustained attention </a:t>
          </a:r>
          <a:r>
            <a:rPr lang="en-US" sz="1700" b="0" kern="1200" dirty="0"/>
            <a:t>through meetings with State Senator Jo Comerford, municipal officials, and watershed communities</a:t>
          </a:r>
        </a:p>
      </dsp:txBody>
      <dsp:txXfrm rot="-5400000">
        <a:off x="3785616" y="2523880"/>
        <a:ext cx="6647092" cy="1532257"/>
      </dsp:txXfrm>
    </dsp:sp>
    <dsp:sp modelId="{7CF1932C-1A50-4C98-8298-0F5CE2E487E7}">
      <dsp:nvSpPr>
        <dsp:cNvPr id="0" name=""/>
        <dsp:cNvSpPr/>
      </dsp:nvSpPr>
      <dsp:spPr>
        <a:xfrm>
          <a:off x="0" y="2228732"/>
          <a:ext cx="3785616" cy="2122552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Quabbin watershed regional equity</a:t>
          </a:r>
        </a:p>
      </dsp:txBody>
      <dsp:txXfrm>
        <a:off x="103614" y="2332346"/>
        <a:ext cx="3578388" cy="1915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6C690-29B3-0E44-79B0-74A7A9F78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028209-01AC-2519-3AC3-64DD9EC4E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D02F84-C287-E573-4F3D-772050D4C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CE8C6-CACA-8196-D776-43795DC75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22408-4723-6C9C-B7FD-3F6A2CE34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39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432C8-76D7-BC79-0F91-5D0258D2D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58241-0C8D-4D0B-37BE-A4EAC26B7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5D097-6FB0-105F-5F4C-B6781F510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04D0B-E0C5-2654-6865-427AC9369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10184-A8A3-9756-493B-6A86ACCC7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3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7887A-25F0-6988-2DE2-3DC4B3D3E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0EF29-0D69-C16F-B568-EB1F9AAA3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8859C-F8BD-6F32-B1FD-081211C0C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75832-4F08-929F-731C-F7CE54CA7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0F1E7-F66E-7E85-306B-DFD6E3CD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10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064F6-FCD3-728A-44CA-4DAD0F7B3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1865E-15F7-A9B1-D27E-0CD00B3FE8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5459EE-CC66-15C9-23D3-DFD644FFB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B4CD14-127C-9B76-C859-FF2CC9C3F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65EB32-6553-5961-F7A2-78DFAFB71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851B0-BA6C-22AF-0287-D52BD2F30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63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CB3-E68A-EFE7-FE66-355B57F09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EDC4E-0D8B-886E-DAD9-418A95F11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8FDB60-E211-4F63-7FA9-D670D1D4EF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3AF082-CFCC-F84B-8AC0-B4F7AEA436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399410-7303-75F0-20D2-CBE0FCC4FE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133B55-6362-7691-5219-5D9E7D491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27067-85E4-B26A-53C6-2901F3DB2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9429EC-B350-213F-D99A-4540DCEA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706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AD2A2-3250-429D-EB86-7F14E4A54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30A41D-E9D1-4934-0E83-F90E7EBFB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CCC86-0F33-861B-2E8A-55AD5D444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2B918B-8B45-16EC-07B8-26948AE8F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6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0EB416-99F5-C174-35B8-72822A3F8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C91931-0B8F-D33E-CD75-BED4231D5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FBDA5-2BAB-738E-86EE-A70E18E3D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96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97E5B-05D8-A817-6553-F7856B79C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8F88D-B3B8-59F9-F304-4E9D7ECD4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ACEEB-927B-AEA6-0A95-97AD766EF0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9754F5-0127-D82E-15A6-CCE9B679B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E129C5-280B-A8E7-AB38-63303BA03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56D62-91F9-D60D-8884-D294A13F6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37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44092-37DD-BE47-2861-FB96C4EFF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AA14B5-45FF-C2AF-FC3D-11683E2F987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5ECE0-07EC-7921-0153-EB50C32672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A3054E-0F83-FA4F-BE78-A736685CD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D2C264-9196-A38A-D7A0-77E5C418E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36EA91-2DA0-FDD6-A5C3-04718862F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71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AE679-4B6A-899B-6448-65A0776A0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3E4005-F221-0977-C0BC-134F4B9F17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33253-8B54-0DCF-F7FA-CA75E585E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931CF-28AB-0D58-9D1D-307474204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55D17-BD53-2741-15C8-3D47BA12E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90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373D0E-F16A-A25A-0AEB-1DD362ED2A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57E0B0-68C8-C30E-FF3C-F9A448895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AAE34-E4D4-4061-1029-6F13B6E58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33532-F874-7AB7-4989-3D58E05FC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6DF175-8572-5128-8519-A0E167F86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81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8A86F9-ACE3-C982-C9FD-4384C2C2E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FF83E-4BDD-2BEE-E8F9-3119DDC87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C1D75-A6EF-A0B2-21E7-ECE8C0B05D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4CC08-4098-6D74-2438-DC02E4E45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331C4-6EEE-202E-EAA1-5A76F5DF0E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8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 marR="5080" indent="517525">
              <a:tabLst>
                <a:tab pos="7204709" algn="l"/>
              </a:tabLst>
            </a:pPr>
            <a:r>
              <a:rPr lang="en-US" sz="4800" kern="1200" spc="14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Water</a:t>
            </a:r>
            <a:r>
              <a:rPr lang="en-US" sz="4800" kern="1200" spc="28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spc="5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Supply</a:t>
            </a:r>
            <a:r>
              <a:rPr lang="en-US" sz="4800" kern="1200" spc="14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Citizens</a:t>
            </a:r>
            <a:r>
              <a:rPr lang="en-US" sz="4800" kern="1200" spc="27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spc="1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Advisory </a:t>
            </a:r>
            <a:r>
              <a:rPr lang="en-US" sz="4800" kern="1200" spc="16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Committee</a:t>
            </a:r>
            <a:r>
              <a:rPr lang="en-US" sz="4800" kern="1200" spc="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spc="-10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(WSCAC)</a:t>
            </a:r>
            <a:r>
              <a:rPr lang="en-US" sz="4800" kern="1200" spc="29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Plans</a:t>
            </a:r>
            <a:r>
              <a:rPr lang="en-US" sz="4800" kern="1200" spc="-8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spc="-2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</a:t>
            </a:r>
            <a:r>
              <a:rPr lang="en-US" sz="4800" kern="1200" spc="-25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spc="-11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FY27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BF78CCDD-7A98-91C3-4775-3F80847CF05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8444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2065"/>
            <a:r>
              <a:rPr lang="en-US" spc="55"/>
              <a:t>Quick</a:t>
            </a:r>
            <a:r>
              <a:rPr lang="en-US" spc="45"/>
              <a:t> </a:t>
            </a:r>
            <a:r>
              <a:rPr lang="en-US"/>
              <a:t>Review</a:t>
            </a:r>
            <a:r>
              <a:rPr lang="en-US" spc="55"/>
              <a:t> </a:t>
            </a:r>
            <a:r>
              <a:rPr lang="en-US" spc="145"/>
              <a:t>of</a:t>
            </a:r>
            <a:r>
              <a:rPr lang="en-US" spc="10"/>
              <a:t> </a:t>
            </a:r>
            <a:r>
              <a:rPr lang="en-US"/>
              <a:t>Fiscal</a:t>
            </a:r>
            <a:r>
              <a:rPr lang="en-US" spc="5"/>
              <a:t> </a:t>
            </a:r>
            <a:r>
              <a:rPr lang="en-US" spc="-20"/>
              <a:t>Year</a:t>
            </a:r>
            <a:r>
              <a:rPr lang="en-US" spc="85"/>
              <a:t> </a:t>
            </a:r>
            <a:r>
              <a:rPr lang="en-US" spc="55"/>
              <a:t>2026</a:t>
            </a:r>
          </a:p>
        </p:txBody>
      </p:sp>
      <p:graphicFrame>
        <p:nvGraphicFramePr>
          <p:cNvPr id="28" name="object 3">
            <a:extLst>
              <a:ext uri="{FF2B5EF4-FFF2-40B4-BE49-F238E27FC236}">
                <a16:creationId xmlns:a16="http://schemas.microsoft.com/office/drawing/2014/main" id="{DE3EB7AF-14E1-AEA4-D408-830CE5A347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628729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EAA3BB-FB4C-1924-2D53-92418572AB5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625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7442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13970">
              <a:tabLst>
                <a:tab pos="2014220" algn="l"/>
              </a:tabLst>
            </a:pPr>
            <a:r>
              <a:rPr lang="en-US" sz="4100" dirty="0"/>
              <a:t>Plans</a:t>
            </a:r>
            <a:r>
              <a:rPr lang="en-US" sz="4100" spc="75" dirty="0"/>
              <a:t> </a:t>
            </a:r>
            <a:r>
              <a:rPr lang="en-US" sz="4100" spc="-25" dirty="0"/>
              <a:t>for</a:t>
            </a:r>
            <a:r>
              <a:rPr lang="en-US" sz="4100" dirty="0"/>
              <a:t>	Fiscal</a:t>
            </a:r>
            <a:r>
              <a:rPr lang="en-US" sz="4100" spc="-50" dirty="0"/>
              <a:t> </a:t>
            </a:r>
            <a:r>
              <a:rPr lang="en-US" sz="4100" dirty="0"/>
              <a:t>Year</a:t>
            </a:r>
            <a:r>
              <a:rPr lang="en-US" sz="4100" spc="50" dirty="0"/>
              <a:t> </a:t>
            </a:r>
            <a:r>
              <a:rPr lang="en-US" sz="4100" spc="170" dirty="0"/>
              <a:t>2027 – </a:t>
            </a:r>
            <a:br>
              <a:rPr lang="en-US" sz="4100" spc="170" dirty="0"/>
            </a:br>
            <a:r>
              <a:rPr lang="en-US" sz="4100" spc="170" dirty="0"/>
              <a:t>	</a:t>
            </a:r>
            <a:r>
              <a:rPr lang="en-US" sz="4100" b="1" spc="170" dirty="0"/>
              <a:t>Complete</a:t>
            </a:r>
            <a:r>
              <a:rPr lang="en-US" sz="4100" b="1" spc="-50" dirty="0"/>
              <a:t> </a:t>
            </a:r>
            <a:r>
              <a:rPr lang="en-US" sz="4100" b="1" spc="95" dirty="0"/>
              <a:t>Pending </a:t>
            </a:r>
            <a:r>
              <a:rPr lang="en-US" sz="4100" b="1" spc="40" dirty="0"/>
              <a:t>Work</a:t>
            </a:r>
            <a:endParaRPr lang="en-US" sz="4100" dirty="0"/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BA3ED3BD-EC4B-1F59-CB8A-104FB94B8F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703178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84F04A-F005-5E8F-3D61-C3F0E6288A8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13335" rIns="0" bIns="0" rtlCol="0">
            <a:normAutofit/>
          </a:bodyPr>
          <a:lstStyle/>
          <a:p>
            <a:pPr marL="12700">
              <a:spcBef>
                <a:spcPts val="105"/>
              </a:spcBef>
              <a:tabLst>
                <a:tab pos="2012314" algn="l"/>
              </a:tabLst>
            </a:pPr>
            <a:r>
              <a:rPr dirty="0"/>
              <a:t>Plans</a:t>
            </a:r>
            <a:r>
              <a:rPr spc="-60" dirty="0"/>
              <a:t> </a:t>
            </a:r>
            <a:r>
              <a:rPr spc="-25" dirty="0"/>
              <a:t>for</a:t>
            </a:r>
            <a:r>
              <a:rPr dirty="0"/>
              <a:t>	Fiscal</a:t>
            </a:r>
            <a:r>
              <a:rPr spc="-75" dirty="0"/>
              <a:t> </a:t>
            </a:r>
            <a:r>
              <a:rPr spc="-10" dirty="0"/>
              <a:t>Year</a:t>
            </a:r>
            <a:r>
              <a:rPr spc="25" dirty="0"/>
              <a:t> </a:t>
            </a:r>
            <a:r>
              <a:rPr spc="225" dirty="0"/>
              <a:t>2027</a:t>
            </a:r>
            <a:r>
              <a:rPr lang="en-US" spc="225" dirty="0"/>
              <a:t> – </a:t>
            </a:r>
            <a:br>
              <a:rPr lang="en-US" spc="225" dirty="0"/>
            </a:br>
            <a:r>
              <a:rPr lang="en-US" spc="225" dirty="0"/>
              <a:t>	</a:t>
            </a:r>
            <a:r>
              <a:rPr b="1" spc="225" dirty="0"/>
              <a:t>Monitor</a:t>
            </a:r>
            <a:r>
              <a:rPr b="1" spc="100" dirty="0"/>
              <a:t> </a:t>
            </a:r>
            <a:r>
              <a:rPr b="1" spc="114" dirty="0"/>
              <a:t>and</a:t>
            </a:r>
            <a:r>
              <a:rPr b="1" spc="-170" dirty="0"/>
              <a:t> </a:t>
            </a:r>
            <a:r>
              <a:rPr b="1" spc="-35" dirty="0"/>
              <a:t>Engage</a:t>
            </a:r>
            <a:endParaRPr lang="en-US" b="1" spc="-35" dirty="0"/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01762ABC-219E-9A2D-D50B-E45C7C7DB1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86494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273</Words>
  <Application>Microsoft Office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Water Supply Citizens Advisory Committee (WSCAC) Plans for FY27</vt:lpstr>
      <vt:lpstr>Quick Review of Fiscal Year 2026</vt:lpstr>
      <vt:lpstr>Plans for Fiscal Year 2027 –   Complete Pending Work</vt:lpstr>
      <vt:lpstr>Plans for Fiscal Year 2027 –   Monitor and Engage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WSCAC Plans for FY27</dc:title>
  <dc:creator>Christine</dc:creator>
  <cp:lastModifiedBy>Christine Bennett</cp:lastModifiedBy>
  <cp:revision>1</cp:revision>
  <dcterms:created xsi:type="dcterms:W3CDTF">2026-09-24T11:33:59Z</dcterms:created>
  <dcterms:modified xsi:type="dcterms:W3CDTF">2026-09-24T13:50:22Z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2026-09-24T00:00:00Z</vt:filetime>
  </property>
  <property fmtid="{D5CDD505-2E9C-101B-9397-08002B2CF9AE}" pid="3" name="Producer">
    <vt:lpwstr>appifact kit</vt:lpwstr>
  </property>
  <property fmtid="{D5CDD505-2E9C-101B-9397-08002B2CF9AE}" pid="4" name="LastSaved">
    <vt:filetime>2026-09-24T00:00:00Z</vt:filetime>
  </property>
</Properties>
</file>